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3" r:id="rId4"/>
    <p:sldMasterId id="2147483654" r:id="rId5"/>
    <p:sldMasterId id="2147483655" r:id="rId6"/>
    <p:sldMasterId id="2147483657" r:id="rId7"/>
    <p:sldMasterId id="2147483778" r:id="rId8"/>
  </p:sldMasterIdLst>
  <p:notesMasterIdLst>
    <p:notesMasterId r:id="rId28"/>
  </p:notesMasterIdLst>
  <p:sldIdLst>
    <p:sldId id="475" r:id="rId9"/>
    <p:sldId id="434" r:id="rId10"/>
    <p:sldId id="449" r:id="rId11"/>
    <p:sldId id="435" r:id="rId12"/>
    <p:sldId id="450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77" r:id="rId26"/>
    <p:sldId id="476" r:id="rId27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66439-EC59-2C46-8FDB-A64784764615}" v="9" dt="2021-03-15T06:27:10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63"/>
  </p:normalViewPr>
  <p:slideViewPr>
    <p:cSldViewPr>
      <p:cViewPr varScale="1">
        <p:scale>
          <a:sx n="117" d="100"/>
          <a:sy n="117" d="100"/>
        </p:scale>
        <p:origin x="1296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Eyken Koen" userId="435f31d3-9fa3-41eb-a6e7-7dcb3a5dcb26" providerId="ADAL" clId="{A1F9C926-FA3A-0545-B855-8C0305B54DAD}"/>
    <pc:docChg chg="modSld">
      <pc:chgData name="Van Eyken Koen" userId="435f31d3-9fa3-41eb-a6e7-7dcb3a5dcb26" providerId="ADAL" clId="{A1F9C926-FA3A-0545-B855-8C0305B54DAD}" dt="2021-02-04T11:00:31.806" v="35" actId="20577"/>
      <pc:docMkLst>
        <pc:docMk/>
      </pc:docMkLst>
      <pc:sldChg chg="modSp">
        <pc:chgData name="Van Eyken Koen" userId="435f31d3-9fa3-41eb-a6e7-7dcb3a5dcb26" providerId="ADAL" clId="{A1F9C926-FA3A-0545-B855-8C0305B54DAD}" dt="2021-02-04T10:56:58.295" v="9" actId="20577"/>
        <pc:sldMkLst>
          <pc:docMk/>
          <pc:sldMk cId="2925063088" sldId="436"/>
        </pc:sldMkLst>
        <pc:graphicFrameChg chg="mod">
          <ac:chgData name="Van Eyken Koen" userId="435f31d3-9fa3-41eb-a6e7-7dcb3a5dcb26" providerId="ADAL" clId="{A1F9C926-FA3A-0545-B855-8C0305B54DAD}" dt="2021-02-04T10:56:58.295" v="9" actId="20577"/>
          <ac:graphicFrameMkLst>
            <pc:docMk/>
            <pc:sldMk cId="2925063088" sldId="436"/>
            <ac:graphicFrameMk id="2" creationId="{5F756006-D37F-5D40-BA35-997E32838F51}"/>
          </ac:graphicFrameMkLst>
        </pc:graphicFrameChg>
      </pc:sldChg>
      <pc:sldChg chg="modSp">
        <pc:chgData name="Van Eyken Koen" userId="435f31d3-9fa3-41eb-a6e7-7dcb3a5dcb26" providerId="ADAL" clId="{A1F9C926-FA3A-0545-B855-8C0305B54DAD}" dt="2021-02-04T10:57:32.643" v="21" actId="20577"/>
        <pc:sldMkLst>
          <pc:docMk/>
          <pc:sldMk cId="1207549664" sldId="437"/>
        </pc:sldMkLst>
        <pc:graphicFrameChg chg="mod">
          <ac:chgData name="Van Eyken Koen" userId="435f31d3-9fa3-41eb-a6e7-7dcb3a5dcb26" providerId="ADAL" clId="{A1F9C926-FA3A-0545-B855-8C0305B54DAD}" dt="2021-02-04T10:57:32.643" v="21" actId="20577"/>
          <ac:graphicFrameMkLst>
            <pc:docMk/>
            <pc:sldMk cId="1207549664" sldId="437"/>
            <ac:graphicFrameMk id="4" creationId="{BC6A84AB-9195-C640-B836-1793D66F448A}"/>
          </ac:graphicFrameMkLst>
        </pc:graphicFrameChg>
      </pc:sldChg>
      <pc:sldChg chg="modSp">
        <pc:chgData name="Van Eyken Koen" userId="435f31d3-9fa3-41eb-a6e7-7dcb3a5dcb26" providerId="ADAL" clId="{A1F9C926-FA3A-0545-B855-8C0305B54DAD}" dt="2021-02-04T10:58:11.295" v="27" actId="20577"/>
        <pc:sldMkLst>
          <pc:docMk/>
          <pc:sldMk cId="3831614101" sldId="438"/>
        </pc:sldMkLst>
        <pc:graphicFrameChg chg="mod">
          <ac:chgData name="Van Eyken Koen" userId="435f31d3-9fa3-41eb-a6e7-7dcb3a5dcb26" providerId="ADAL" clId="{A1F9C926-FA3A-0545-B855-8C0305B54DAD}" dt="2021-02-04T10:58:11.295" v="27" actId="20577"/>
          <ac:graphicFrameMkLst>
            <pc:docMk/>
            <pc:sldMk cId="3831614101" sldId="438"/>
            <ac:graphicFrameMk id="4" creationId="{9A0982D1-3E95-0D48-9339-1286A4A8E86C}"/>
          </ac:graphicFrameMkLst>
        </pc:graphicFrameChg>
      </pc:sldChg>
      <pc:sldChg chg="modSp">
        <pc:chgData name="Van Eyken Koen" userId="435f31d3-9fa3-41eb-a6e7-7dcb3a5dcb26" providerId="ADAL" clId="{A1F9C926-FA3A-0545-B855-8C0305B54DAD}" dt="2021-02-04T10:58:36.494" v="29" actId="20577"/>
        <pc:sldMkLst>
          <pc:docMk/>
          <pc:sldMk cId="2765613291" sldId="439"/>
        </pc:sldMkLst>
        <pc:graphicFrameChg chg="mod">
          <ac:chgData name="Van Eyken Koen" userId="435f31d3-9fa3-41eb-a6e7-7dcb3a5dcb26" providerId="ADAL" clId="{A1F9C926-FA3A-0545-B855-8C0305B54DAD}" dt="2021-02-04T10:58:36.494" v="29" actId="20577"/>
          <ac:graphicFrameMkLst>
            <pc:docMk/>
            <pc:sldMk cId="2765613291" sldId="439"/>
            <ac:graphicFrameMk id="4" creationId="{4F2E19A0-7F7A-AF4F-8AF7-E97B1A352144}"/>
          </ac:graphicFrameMkLst>
        </pc:graphicFrameChg>
      </pc:sldChg>
      <pc:sldChg chg="modSp">
        <pc:chgData name="Van Eyken Koen" userId="435f31d3-9fa3-41eb-a6e7-7dcb3a5dcb26" providerId="ADAL" clId="{A1F9C926-FA3A-0545-B855-8C0305B54DAD}" dt="2021-02-04T11:00:31.806" v="35" actId="20577"/>
        <pc:sldMkLst>
          <pc:docMk/>
          <pc:sldMk cId="2474142813" sldId="445"/>
        </pc:sldMkLst>
        <pc:graphicFrameChg chg="mod">
          <ac:chgData name="Van Eyken Koen" userId="435f31d3-9fa3-41eb-a6e7-7dcb3a5dcb26" providerId="ADAL" clId="{A1F9C926-FA3A-0545-B855-8C0305B54DAD}" dt="2021-02-04T11:00:31.806" v="35" actId="20577"/>
          <ac:graphicFrameMkLst>
            <pc:docMk/>
            <pc:sldMk cId="2474142813" sldId="445"/>
            <ac:graphicFrameMk id="3" creationId="{3D72DA32-5285-0E47-967E-276C4E92DB1E}"/>
          </ac:graphicFrameMkLst>
        </pc:graphicFrameChg>
      </pc:sldChg>
    </pc:docChg>
  </pc:docChgLst>
  <pc:docChgLst>
    <pc:chgData name="Van Eyken Koen" userId="435f31d3-9fa3-41eb-a6e7-7dcb3a5dcb26" providerId="ADAL" clId="{18B66439-EC59-2C46-8FDB-A64784764615}"/>
    <pc:docChg chg="modSld">
      <pc:chgData name="Van Eyken Koen" userId="435f31d3-9fa3-41eb-a6e7-7dcb3a5dcb26" providerId="ADAL" clId="{18B66439-EC59-2C46-8FDB-A64784764615}" dt="2021-03-15T06:27:10.729" v="8" actId="20577"/>
      <pc:docMkLst>
        <pc:docMk/>
      </pc:docMkLst>
      <pc:sldChg chg="modSp">
        <pc:chgData name="Van Eyken Koen" userId="435f31d3-9fa3-41eb-a6e7-7dcb3a5dcb26" providerId="ADAL" clId="{18B66439-EC59-2C46-8FDB-A64784764615}" dt="2021-03-15T06:27:10.729" v="8" actId="20577"/>
        <pc:sldMkLst>
          <pc:docMk/>
          <pc:sldMk cId="74537609" sldId="477"/>
        </pc:sldMkLst>
        <pc:graphicFrameChg chg="mod">
          <ac:chgData name="Van Eyken Koen" userId="435f31d3-9fa3-41eb-a6e7-7dcb3a5dcb26" providerId="ADAL" clId="{18B66439-EC59-2C46-8FDB-A64784764615}" dt="2021-03-15T06:27:10.729" v="8" actId="20577"/>
          <ac:graphicFrameMkLst>
            <pc:docMk/>
            <pc:sldMk cId="74537609" sldId="477"/>
            <ac:graphicFrameMk id="3" creationId="{B8395472-086D-EC44-8AA6-E75C0C12699E}"/>
          </ac:graphicFrameMkLst>
        </pc:graphicFrameChg>
      </pc:sldChg>
    </pc:docChg>
  </pc:docChgLst>
  <pc:docChgLst>
    <pc:chgData name="Van Eyken Koen" userId="435f31d3-9fa3-41eb-a6e7-7dcb3a5dcb26" providerId="ADAL" clId="{A09010C5-9258-BA4E-832C-38A5CF6A522F}"/>
    <pc:docChg chg="custSel addSld delSld modSld sldOrd">
      <pc:chgData name="Van Eyken Koen" userId="435f31d3-9fa3-41eb-a6e7-7dcb3a5dcb26" providerId="ADAL" clId="{A09010C5-9258-BA4E-832C-38A5CF6A522F}" dt="2020-06-11T09:24:52.727" v="359" actId="14100"/>
      <pc:docMkLst>
        <pc:docMk/>
      </pc:docMkLst>
      <pc:sldChg chg="addSp modSp del">
        <pc:chgData name="Van Eyken Koen" userId="435f31d3-9fa3-41eb-a6e7-7dcb3a5dcb26" providerId="ADAL" clId="{A09010C5-9258-BA4E-832C-38A5CF6A522F}" dt="2020-06-11T08:57:41.009" v="5" actId="2696"/>
        <pc:sldMkLst>
          <pc:docMk/>
          <pc:sldMk cId="0" sldId="256"/>
        </pc:sldMkLst>
        <pc:spChg chg="add mod">
          <ac:chgData name="Van Eyken Koen" userId="435f31d3-9fa3-41eb-a6e7-7dcb3a5dcb26" providerId="ADAL" clId="{A09010C5-9258-BA4E-832C-38A5CF6A522F}" dt="2020-06-11T08:57:25.823" v="1"/>
          <ac:spMkLst>
            <pc:docMk/>
            <pc:sldMk cId="0" sldId="256"/>
            <ac:spMk id="2" creationId="{153F5A20-916A-9E4C-914C-8D239137367A}"/>
          </ac:spMkLst>
        </pc:spChg>
      </pc:sldChg>
      <pc:sldChg chg="del">
        <pc:chgData name="Van Eyken Koen" userId="435f31d3-9fa3-41eb-a6e7-7dcb3a5dcb26" providerId="ADAL" clId="{A09010C5-9258-BA4E-832C-38A5CF6A522F}" dt="2020-06-11T08:58:13.542" v="29" actId="2696"/>
        <pc:sldMkLst>
          <pc:docMk/>
          <pc:sldMk cId="0" sldId="427"/>
        </pc:sldMkLst>
      </pc:sldChg>
      <pc:sldChg chg="modSp">
        <pc:chgData name="Van Eyken Koen" userId="435f31d3-9fa3-41eb-a6e7-7dcb3a5dcb26" providerId="ADAL" clId="{A09010C5-9258-BA4E-832C-38A5CF6A522F}" dt="2020-06-11T09:23:57.426" v="349" actId="692"/>
        <pc:sldMkLst>
          <pc:docMk/>
          <pc:sldMk cId="2940057594" sldId="434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2940057594" sldId="434"/>
            <ac:spMk id="2" creationId="{00000000-0000-0000-0000-000000000000}"/>
          </ac:spMkLst>
        </pc:spChg>
        <pc:picChg chg="mod">
          <ac:chgData name="Van Eyken Koen" userId="435f31d3-9fa3-41eb-a6e7-7dcb3a5dcb26" providerId="ADAL" clId="{A09010C5-9258-BA4E-832C-38A5CF6A522F}" dt="2020-06-11T09:23:57.426" v="349" actId="692"/>
          <ac:picMkLst>
            <pc:docMk/>
            <pc:sldMk cId="2940057594" sldId="434"/>
            <ac:picMk id="81922" creationId="{00000000-0000-0000-0000-000000000000}"/>
          </ac:picMkLst>
        </pc:picChg>
      </pc:sldChg>
      <pc:sldChg chg="modSp">
        <pc:chgData name="Van Eyken Koen" userId="435f31d3-9fa3-41eb-a6e7-7dcb3a5dcb26" providerId="ADAL" clId="{A09010C5-9258-BA4E-832C-38A5CF6A522F}" dt="2020-06-11T08:59:39.866" v="53" actId="6549"/>
        <pc:sldMkLst>
          <pc:docMk/>
          <pc:sldMk cId="2856962307" sldId="435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2856962307" sldId="435"/>
            <ac:spMk id="2" creationId="{00000000-0000-0000-0000-000000000000}"/>
          </ac:spMkLst>
        </pc:spChg>
        <pc:spChg chg="mod">
          <ac:chgData name="Van Eyken Koen" userId="435f31d3-9fa3-41eb-a6e7-7dcb3a5dcb26" providerId="ADAL" clId="{A09010C5-9258-BA4E-832C-38A5CF6A522F}" dt="2020-06-11T08:59:39.866" v="53" actId="6549"/>
          <ac:spMkLst>
            <pc:docMk/>
            <pc:sldMk cId="2856962307" sldId="435"/>
            <ac:spMk id="135170" creationId="{00000000-0000-0000-0000-000000000000}"/>
          </ac:spMkLst>
        </pc:spChg>
      </pc:sldChg>
      <pc:sldChg chg="addSp delSp modSp">
        <pc:chgData name="Van Eyken Koen" userId="435f31d3-9fa3-41eb-a6e7-7dcb3a5dcb26" providerId="ADAL" clId="{A09010C5-9258-BA4E-832C-38A5CF6A522F}" dt="2020-06-11T09:02:23.066" v="102" actId="1076"/>
        <pc:sldMkLst>
          <pc:docMk/>
          <pc:sldMk cId="2925063088" sldId="436"/>
        </pc:sldMkLst>
        <pc:spChg chg="mod">
          <ac:chgData name="Van Eyken Koen" userId="435f31d3-9fa3-41eb-a6e7-7dcb3a5dcb26" providerId="ADAL" clId="{A09010C5-9258-BA4E-832C-38A5CF6A522F}" dt="2020-06-11T09:01:49.529" v="83" actId="1076"/>
          <ac:spMkLst>
            <pc:docMk/>
            <pc:sldMk cId="2925063088" sldId="436"/>
            <ac:spMk id="5" creationId="{00000000-0000-0000-0000-000000000000}"/>
          </ac:spMkLst>
        </pc:spChg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2925063088" sldId="436"/>
            <ac:spMk id="6" creationId="{00000000-0000-0000-0000-000000000000}"/>
          </ac:spMkLst>
        </pc:spChg>
        <pc:spChg chg="mod">
          <ac:chgData name="Van Eyken Koen" userId="435f31d3-9fa3-41eb-a6e7-7dcb3a5dcb26" providerId="ADAL" clId="{A09010C5-9258-BA4E-832C-38A5CF6A522F}" dt="2020-06-11T09:02:23.066" v="102" actId="1076"/>
          <ac:spMkLst>
            <pc:docMk/>
            <pc:sldMk cId="2925063088" sldId="436"/>
            <ac:spMk id="10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01:18.247" v="77" actId="12084"/>
          <ac:spMkLst>
            <pc:docMk/>
            <pc:sldMk cId="2925063088" sldId="436"/>
            <ac:spMk id="136194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01:24.320" v="78" actId="14100"/>
          <ac:graphicFrameMkLst>
            <pc:docMk/>
            <pc:sldMk cId="2925063088" sldId="436"/>
            <ac:graphicFrameMk id="2" creationId="{5F756006-D37F-5D40-BA35-997E32838F51}"/>
          </ac:graphicFrameMkLst>
        </pc:graphicFrameChg>
      </pc:sldChg>
      <pc:sldChg chg="addSp delSp modSp">
        <pc:chgData name="Van Eyken Koen" userId="435f31d3-9fa3-41eb-a6e7-7dcb3a5dcb26" providerId="ADAL" clId="{A09010C5-9258-BA4E-832C-38A5CF6A522F}" dt="2020-06-11T09:07:38.070" v="180" actId="14100"/>
        <pc:sldMkLst>
          <pc:docMk/>
          <pc:sldMk cId="1207549664" sldId="437"/>
        </pc:sldMkLst>
        <pc:spChg chg="add mod">
          <ac:chgData name="Van Eyken Koen" userId="435f31d3-9fa3-41eb-a6e7-7dcb3a5dcb26" providerId="ADAL" clId="{A09010C5-9258-BA4E-832C-38A5CF6A522F}" dt="2020-06-11T09:07:33.644" v="179" actId="14100"/>
          <ac:spMkLst>
            <pc:docMk/>
            <pc:sldMk cId="1207549664" sldId="437"/>
            <ac:spMk id="6" creationId="{A1078215-ACFD-2641-AA3F-20C3BC20AC18}"/>
          </ac:spMkLst>
        </pc:spChg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1207549664" sldId="437"/>
            <ac:spMk id="8" creationId="{00000000-0000-0000-0000-000000000000}"/>
          </ac:spMkLst>
        </pc:spChg>
        <pc:spChg chg="add mod">
          <ac:chgData name="Van Eyken Koen" userId="435f31d3-9fa3-41eb-a6e7-7dcb3a5dcb26" providerId="ADAL" clId="{A09010C5-9258-BA4E-832C-38A5CF6A522F}" dt="2020-06-11T09:07:24.219" v="177" actId="208"/>
          <ac:spMkLst>
            <pc:docMk/>
            <pc:sldMk cId="1207549664" sldId="437"/>
            <ac:spMk id="14" creationId="{D69F8850-1FD5-9240-8F63-8B11C1B921FD}"/>
          </ac:spMkLst>
        </pc:spChg>
        <pc:spChg chg="del">
          <ac:chgData name="Van Eyken Koen" userId="435f31d3-9fa3-41eb-a6e7-7dcb3a5dcb26" providerId="ADAL" clId="{A09010C5-9258-BA4E-832C-38A5CF6A522F}" dt="2020-06-11T09:02:29.565" v="103" actId="12084"/>
          <ac:spMkLst>
            <pc:docMk/>
            <pc:sldMk cId="1207549664" sldId="437"/>
            <ac:spMk id="137218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02:29.565" v="103" actId="12084"/>
          <ac:graphicFrameMkLst>
            <pc:docMk/>
            <pc:sldMk cId="1207549664" sldId="437"/>
            <ac:graphicFrameMk id="4" creationId="{BC6A84AB-9195-C640-B836-1793D66F448A}"/>
          </ac:graphicFrameMkLst>
        </pc:graphicFrameChg>
        <pc:picChg chg="mod">
          <ac:chgData name="Van Eyken Koen" userId="435f31d3-9fa3-41eb-a6e7-7dcb3a5dcb26" providerId="ADAL" clId="{A09010C5-9258-BA4E-832C-38A5CF6A522F}" dt="2020-06-11T09:02:53.902" v="109" actId="1440"/>
          <ac:picMkLst>
            <pc:docMk/>
            <pc:sldMk cId="1207549664" sldId="437"/>
            <ac:picMk id="2" creationId="{00000000-0000-0000-0000-000000000000}"/>
          </ac:picMkLst>
        </pc:picChg>
        <pc:cxnChg chg="del mod">
          <ac:chgData name="Van Eyken Koen" userId="435f31d3-9fa3-41eb-a6e7-7dcb3a5dcb26" providerId="ADAL" clId="{A09010C5-9258-BA4E-832C-38A5CF6A522F}" dt="2020-06-11T09:03:24.613" v="124" actId="478"/>
          <ac:cxnSpMkLst>
            <pc:docMk/>
            <pc:sldMk cId="1207549664" sldId="437"/>
            <ac:cxnSpMk id="3" creationId="{00000000-0000-0000-0000-000000000000}"/>
          </ac:cxnSpMkLst>
        </pc:cxnChg>
        <pc:cxnChg chg="mod">
          <ac:chgData name="Van Eyken Koen" userId="435f31d3-9fa3-41eb-a6e7-7dcb3a5dcb26" providerId="ADAL" clId="{A09010C5-9258-BA4E-832C-38A5CF6A522F}" dt="2020-06-11T09:03:42.678" v="129" actId="1076"/>
          <ac:cxnSpMkLst>
            <pc:docMk/>
            <pc:sldMk cId="1207549664" sldId="437"/>
            <ac:cxnSpMk id="9" creationId="{00000000-0000-0000-0000-000000000000}"/>
          </ac:cxnSpMkLst>
        </pc:cxnChg>
        <pc:cxnChg chg="del mod">
          <ac:chgData name="Van Eyken Koen" userId="435f31d3-9fa3-41eb-a6e7-7dcb3a5dcb26" providerId="ADAL" clId="{A09010C5-9258-BA4E-832C-38A5CF6A522F}" dt="2020-06-11T09:03:26.114" v="125" actId="478"/>
          <ac:cxnSpMkLst>
            <pc:docMk/>
            <pc:sldMk cId="1207549664" sldId="437"/>
            <ac:cxnSpMk id="10" creationId="{00000000-0000-0000-0000-000000000000}"/>
          </ac:cxnSpMkLst>
        </pc:cxnChg>
        <pc:cxnChg chg="add mod">
          <ac:chgData name="Van Eyken Koen" userId="435f31d3-9fa3-41eb-a6e7-7dcb3a5dcb26" providerId="ADAL" clId="{A09010C5-9258-BA4E-832C-38A5CF6A522F}" dt="2020-06-11T09:03:34.518" v="128" actId="1076"/>
          <ac:cxnSpMkLst>
            <pc:docMk/>
            <pc:sldMk cId="1207549664" sldId="437"/>
            <ac:cxnSpMk id="11" creationId="{CAAD213A-57F5-C540-AC64-C4E7FDE5FC34}"/>
          </ac:cxnSpMkLst>
        </pc:cxnChg>
        <pc:cxnChg chg="add mod">
          <ac:chgData name="Van Eyken Koen" userId="435f31d3-9fa3-41eb-a6e7-7dcb3a5dcb26" providerId="ADAL" clId="{A09010C5-9258-BA4E-832C-38A5CF6A522F}" dt="2020-06-11T09:07:38.070" v="180" actId="14100"/>
          <ac:cxnSpMkLst>
            <pc:docMk/>
            <pc:sldMk cId="1207549664" sldId="437"/>
            <ac:cxnSpMk id="13" creationId="{91E890D1-0892-6749-AE6F-2CB2065BE161}"/>
          </ac:cxnSpMkLst>
        </pc:cxnChg>
      </pc:sldChg>
      <pc:sldChg chg="addSp delSp modSp">
        <pc:chgData name="Van Eyken Koen" userId="435f31d3-9fa3-41eb-a6e7-7dcb3a5dcb26" providerId="ADAL" clId="{A09010C5-9258-BA4E-832C-38A5CF6A522F}" dt="2020-06-11T09:11:29.849" v="200" actId="1076"/>
        <pc:sldMkLst>
          <pc:docMk/>
          <pc:sldMk cId="3831614101" sldId="438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3831614101" sldId="438"/>
            <ac:spMk id="3" creationId="{00000000-0000-0000-0000-000000000000}"/>
          </ac:spMkLst>
        </pc:spChg>
        <pc:spChg chg="add mod">
          <ac:chgData name="Van Eyken Koen" userId="435f31d3-9fa3-41eb-a6e7-7dcb3a5dcb26" providerId="ADAL" clId="{A09010C5-9258-BA4E-832C-38A5CF6A522F}" dt="2020-06-11T09:11:20.138" v="198" actId="1076"/>
          <ac:spMkLst>
            <pc:docMk/>
            <pc:sldMk cId="3831614101" sldId="438"/>
            <ac:spMk id="5" creationId="{372F12B1-E70B-3B47-9BD1-471CA61567BE}"/>
          </ac:spMkLst>
        </pc:spChg>
        <pc:spChg chg="add mod">
          <ac:chgData name="Van Eyken Koen" userId="435f31d3-9fa3-41eb-a6e7-7dcb3a5dcb26" providerId="ADAL" clId="{A09010C5-9258-BA4E-832C-38A5CF6A522F}" dt="2020-06-11T09:10:56.467" v="192" actId="167"/>
          <ac:spMkLst>
            <pc:docMk/>
            <pc:sldMk cId="3831614101" sldId="438"/>
            <ac:spMk id="6" creationId="{2CDD9F25-633B-D44D-B6AF-8CEBB2A434E8}"/>
          </ac:spMkLst>
        </pc:spChg>
        <pc:spChg chg="mod">
          <ac:chgData name="Van Eyken Koen" userId="435f31d3-9fa3-41eb-a6e7-7dcb3a5dcb26" providerId="ADAL" clId="{A09010C5-9258-BA4E-832C-38A5CF6A522F}" dt="2020-06-11T09:10:27.539" v="185" actId="1076"/>
          <ac:spMkLst>
            <pc:docMk/>
            <pc:sldMk cId="3831614101" sldId="438"/>
            <ac:spMk id="138241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07:45.034" v="181" actId="12084"/>
          <ac:spMkLst>
            <pc:docMk/>
            <pc:sldMk cId="3831614101" sldId="438"/>
            <ac:spMk id="138242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07:45.034" v="181" actId="12084"/>
          <ac:graphicFrameMkLst>
            <pc:docMk/>
            <pc:sldMk cId="3831614101" sldId="438"/>
            <ac:graphicFrameMk id="4" creationId="{9A0982D1-3E95-0D48-9339-1286A4A8E86C}"/>
          </ac:graphicFrameMkLst>
        </pc:graphicFrameChg>
        <pc:picChg chg="mod">
          <ac:chgData name="Van Eyken Koen" userId="435f31d3-9fa3-41eb-a6e7-7dcb3a5dcb26" providerId="ADAL" clId="{A09010C5-9258-BA4E-832C-38A5CF6A522F}" dt="2020-06-11T09:11:29.849" v="200" actId="1076"/>
          <ac:picMkLst>
            <pc:docMk/>
            <pc:sldMk cId="3831614101" sldId="438"/>
            <ac:picMk id="2" creationId="{00000000-0000-0000-0000-000000000000}"/>
          </ac:picMkLst>
        </pc:picChg>
        <pc:cxnChg chg="add mod">
          <ac:chgData name="Van Eyken Koen" userId="435f31d3-9fa3-41eb-a6e7-7dcb3a5dcb26" providerId="ADAL" clId="{A09010C5-9258-BA4E-832C-38A5CF6A522F}" dt="2020-06-11T09:10:07.931" v="182"/>
          <ac:cxnSpMkLst>
            <pc:docMk/>
            <pc:sldMk cId="3831614101" sldId="438"/>
            <ac:cxnSpMk id="8" creationId="{9816F886-44B5-1D48-9BC8-26172CEE4095}"/>
          </ac:cxnSpMkLst>
        </pc:cxnChg>
      </pc:sldChg>
      <pc:sldChg chg="addSp delSp modSp">
        <pc:chgData name="Van Eyken Koen" userId="435f31d3-9fa3-41eb-a6e7-7dcb3a5dcb26" providerId="ADAL" clId="{A09010C5-9258-BA4E-832C-38A5CF6A522F}" dt="2020-06-11T09:12:38.390" v="209" actId="1076"/>
        <pc:sldMkLst>
          <pc:docMk/>
          <pc:sldMk cId="2765613291" sldId="439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2765613291" sldId="439"/>
            <ac:spMk id="3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11:56.860" v="201" actId="12084"/>
          <ac:spMkLst>
            <pc:docMk/>
            <pc:sldMk cId="2765613291" sldId="439"/>
            <ac:spMk id="139266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12:04.394" v="203" actId="14100"/>
          <ac:graphicFrameMkLst>
            <pc:docMk/>
            <pc:sldMk cId="2765613291" sldId="439"/>
            <ac:graphicFrameMk id="4" creationId="{4F2E19A0-7F7A-AF4F-8AF7-E97B1A352144}"/>
          </ac:graphicFrameMkLst>
        </pc:graphicFrameChg>
        <pc:picChg chg="mod">
          <ac:chgData name="Van Eyken Koen" userId="435f31d3-9fa3-41eb-a6e7-7dcb3a5dcb26" providerId="ADAL" clId="{A09010C5-9258-BA4E-832C-38A5CF6A522F}" dt="2020-06-11T09:12:25.930" v="207" actId="692"/>
          <ac:picMkLst>
            <pc:docMk/>
            <pc:sldMk cId="2765613291" sldId="439"/>
            <ac:picMk id="2" creationId="{00000000-0000-0000-0000-000000000000}"/>
          </ac:picMkLst>
        </pc:picChg>
        <pc:picChg chg="mod">
          <ac:chgData name="Van Eyken Koen" userId="435f31d3-9fa3-41eb-a6e7-7dcb3a5dcb26" providerId="ADAL" clId="{A09010C5-9258-BA4E-832C-38A5CF6A522F}" dt="2020-06-11T09:12:38.390" v="209" actId="1076"/>
          <ac:picMkLst>
            <pc:docMk/>
            <pc:sldMk cId="2765613291" sldId="439"/>
            <ac:picMk id="71684" creationId="{00000000-0000-0000-0000-000000000000}"/>
          </ac:picMkLst>
        </pc:picChg>
      </pc:sldChg>
      <pc:sldChg chg="addSp delSp modSp">
        <pc:chgData name="Van Eyken Koen" userId="435f31d3-9fa3-41eb-a6e7-7dcb3a5dcb26" providerId="ADAL" clId="{A09010C5-9258-BA4E-832C-38A5CF6A522F}" dt="2020-06-11T09:14:55.489" v="248" actId="20577"/>
        <pc:sldMkLst>
          <pc:docMk/>
          <pc:sldMk cId="3593746835" sldId="440"/>
        </pc:sldMkLst>
        <pc:spChg chg="mod">
          <ac:chgData name="Van Eyken Koen" userId="435f31d3-9fa3-41eb-a6e7-7dcb3a5dcb26" providerId="ADAL" clId="{A09010C5-9258-BA4E-832C-38A5CF6A522F}" dt="2020-06-11T09:14:42.362" v="237" actId="14100"/>
          <ac:spMkLst>
            <pc:docMk/>
            <pc:sldMk cId="3593746835" sldId="440"/>
            <ac:spMk id="4" creationId="{00000000-0000-0000-0000-000000000000}"/>
          </ac:spMkLst>
        </pc:spChg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3593746835" sldId="440"/>
            <ac:spMk id="7" creationId="{00000000-0000-0000-0000-000000000000}"/>
          </ac:spMkLst>
        </pc:spChg>
        <pc:spChg chg="mod">
          <ac:chgData name="Van Eyken Koen" userId="435f31d3-9fa3-41eb-a6e7-7dcb3a5dcb26" providerId="ADAL" clId="{A09010C5-9258-BA4E-832C-38A5CF6A522F}" dt="2020-06-11T09:12:55.831" v="210" actId="1076"/>
          <ac:spMkLst>
            <pc:docMk/>
            <pc:sldMk cId="3593746835" sldId="440"/>
            <ac:spMk id="140289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12:59.908" v="211" actId="12084"/>
          <ac:spMkLst>
            <pc:docMk/>
            <pc:sldMk cId="3593746835" sldId="440"/>
            <ac:spMk id="140290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14:55.489" v="248" actId="20577"/>
          <ac:graphicFrameMkLst>
            <pc:docMk/>
            <pc:sldMk cId="3593746835" sldId="440"/>
            <ac:graphicFrameMk id="5" creationId="{0F56D290-C7B2-1242-93FD-8370CB16F8C9}"/>
          </ac:graphicFrameMkLst>
        </pc:graphicFrameChg>
        <pc:picChg chg="mod">
          <ac:chgData name="Van Eyken Koen" userId="435f31d3-9fa3-41eb-a6e7-7dcb3a5dcb26" providerId="ADAL" clId="{A09010C5-9258-BA4E-832C-38A5CF6A522F}" dt="2020-06-11T09:13:54.085" v="227" actId="1076"/>
          <ac:picMkLst>
            <pc:docMk/>
            <pc:sldMk cId="3593746835" sldId="440"/>
            <ac:picMk id="2" creationId="{00000000-0000-0000-0000-000000000000}"/>
          </ac:picMkLst>
        </pc:picChg>
        <pc:picChg chg="mod">
          <ac:chgData name="Van Eyken Koen" userId="435f31d3-9fa3-41eb-a6e7-7dcb3a5dcb26" providerId="ADAL" clId="{A09010C5-9258-BA4E-832C-38A5CF6A522F}" dt="2020-06-11T09:14:03.600" v="230" actId="1076"/>
          <ac:picMkLst>
            <pc:docMk/>
            <pc:sldMk cId="3593746835" sldId="440"/>
            <ac:picMk id="3" creationId="{00000000-0000-0000-0000-000000000000}"/>
          </ac:picMkLst>
        </pc:picChg>
        <pc:cxnChg chg="mod">
          <ac:chgData name="Van Eyken Koen" userId="435f31d3-9fa3-41eb-a6e7-7dcb3a5dcb26" providerId="ADAL" clId="{A09010C5-9258-BA4E-832C-38A5CF6A522F}" dt="2020-06-11T09:14:51.115" v="247" actId="1076"/>
          <ac:cxnSpMkLst>
            <pc:docMk/>
            <pc:sldMk cId="3593746835" sldId="440"/>
            <ac:cxnSpMk id="6" creationId="{00000000-0000-0000-0000-000000000000}"/>
          </ac:cxnSpMkLst>
        </pc:cxnChg>
      </pc:sldChg>
      <pc:sldChg chg="addSp delSp modSp">
        <pc:chgData name="Van Eyken Koen" userId="435f31d3-9fa3-41eb-a6e7-7dcb3a5dcb26" providerId="ADAL" clId="{A09010C5-9258-BA4E-832C-38A5CF6A522F}" dt="2020-06-11T09:16:37.552" v="269" actId="692"/>
        <pc:sldMkLst>
          <pc:docMk/>
          <pc:sldMk cId="4173577502" sldId="441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4173577502" sldId="441"/>
            <ac:spMk id="2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15:08.775" v="249" actId="12084"/>
          <ac:spMkLst>
            <pc:docMk/>
            <pc:sldMk cId="4173577502" sldId="441"/>
            <ac:spMk id="141314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15:11.493" v="250" actId="478"/>
          <ac:graphicFrameMkLst>
            <pc:docMk/>
            <pc:sldMk cId="4173577502" sldId="441"/>
            <ac:graphicFrameMk id="3" creationId="{BC77F282-E390-6A48-807F-663076041BEE}"/>
          </ac:graphicFrameMkLst>
        </pc:graphicFrameChg>
        <pc:picChg chg="add mod">
          <ac:chgData name="Van Eyken Koen" userId="435f31d3-9fa3-41eb-a6e7-7dcb3a5dcb26" providerId="ADAL" clId="{A09010C5-9258-BA4E-832C-38A5CF6A522F}" dt="2020-06-11T09:16:12.463" v="263" actId="692"/>
          <ac:picMkLst>
            <pc:docMk/>
            <pc:sldMk cId="4173577502" sldId="441"/>
            <ac:picMk id="4" creationId="{D04007ED-0FC1-844D-95C6-EFFA0FE7DBA3}"/>
          </ac:picMkLst>
        </pc:picChg>
        <pc:picChg chg="add mod">
          <ac:chgData name="Van Eyken Koen" userId="435f31d3-9fa3-41eb-a6e7-7dcb3a5dcb26" providerId="ADAL" clId="{A09010C5-9258-BA4E-832C-38A5CF6A522F}" dt="2020-06-11T09:16:37.552" v="269" actId="692"/>
          <ac:picMkLst>
            <pc:docMk/>
            <pc:sldMk cId="4173577502" sldId="441"/>
            <ac:picMk id="5" creationId="{75CD9291-CE70-DA41-8F7B-E68CECB9F92E}"/>
          </ac:picMkLst>
        </pc:picChg>
        <pc:picChg chg="del mod">
          <ac:chgData name="Van Eyken Koen" userId="435f31d3-9fa3-41eb-a6e7-7dcb3a5dcb26" providerId="ADAL" clId="{A09010C5-9258-BA4E-832C-38A5CF6A522F}" dt="2020-06-11T09:15:57.731" v="256" actId="478"/>
          <ac:picMkLst>
            <pc:docMk/>
            <pc:sldMk cId="4173577502" sldId="441"/>
            <ac:picMk id="141316" creationId="{00000000-0000-0000-0000-000000000000}"/>
          </ac:picMkLst>
        </pc:picChg>
        <pc:picChg chg="del mod">
          <ac:chgData name="Van Eyken Koen" userId="435f31d3-9fa3-41eb-a6e7-7dcb3a5dcb26" providerId="ADAL" clId="{A09010C5-9258-BA4E-832C-38A5CF6A522F}" dt="2020-06-11T09:16:26.532" v="265" actId="478"/>
          <ac:picMkLst>
            <pc:docMk/>
            <pc:sldMk cId="4173577502" sldId="441"/>
            <ac:picMk id="141317" creationId="{00000000-0000-0000-0000-000000000000}"/>
          </ac:picMkLst>
        </pc:picChg>
      </pc:sldChg>
      <pc:sldChg chg="addSp delSp modSp">
        <pc:chgData name="Van Eyken Koen" userId="435f31d3-9fa3-41eb-a6e7-7dcb3a5dcb26" providerId="ADAL" clId="{A09010C5-9258-BA4E-832C-38A5CF6A522F}" dt="2020-06-11T09:17:17.832" v="279" actId="1076"/>
        <pc:sldMkLst>
          <pc:docMk/>
          <pc:sldMk cId="401105172" sldId="442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401105172" sldId="442"/>
            <ac:spMk id="2" creationId="{00000000-0000-0000-0000-000000000000}"/>
          </ac:spMkLst>
        </pc:spChg>
        <pc:spChg chg="mod">
          <ac:chgData name="Van Eyken Koen" userId="435f31d3-9fa3-41eb-a6e7-7dcb3a5dcb26" providerId="ADAL" clId="{A09010C5-9258-BA4E-832C-38A5CF6A522F}" dt="2020-06-11T09:17:00.722" v="273" actId="1076"/>
          <ac:spMkLst>
            <pc:docMk/>
            <pc:sldMk cId="401105172" sldId="442"/>
            <ac:spMk id="142337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16:47.454" v="270" actId="12084"/>
          <ac:spMkLst>
            <pc:docMk/>
            <pc:sldMk cId="401105172" sldId="442"/>
            <ac:spMk id="142338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16:56.414" v="272" actId="20577"/>
          <ac:graphicFrameMkLst>
            <pc:docMk/>
            <pc:sldMk cId="401105172" sldId="442"/>
            <ac:graphicFrameMk id="3" creationId="{1D0CC7A3-D360-5445-8587-9F9FF4A734A0}"/>
          </ac:graphicFrameMkLst>
        </pc:graphicFrameChg>
        <pc:picChg chg="mod">
          <ac:chgData name="Van Eyken Koen" userId="435f31d3-9fa3-41eb-a6e7-7dcb3a5dcb26" providerId="ADAL" clId="{A09010C5-9258-BA4E-832C-38A5CF6A522F}" dt="2020-06-11T09:17:17.832" v="279" actId="1076"/>
          <ac:picMkLst>
            <pc:docMk/>
            <pc:sldMk cId="401105172" sldId="442"/>
            <ac:picMk id="4" creationId="{00000000-0000-0000-0000-000000000000}"/>
          </ac:picMkLst>
        </pc:picChg>
      </pc:sldChg>
      <pc:sldChg chg="addSp delSp modSp">
        <pc:chgData name="Van Eyken Koen" userId="435f31d3-9fa3-41eb-a6e7-7dcb3a5dcb26" providerId="ADAL" clId="{A09010C5-9258-BA4E-832C-38A5CF6A522F}" dt="2020-06-11T09:18:15.575" v="294" actId="20577"/>
        <pc:sldMkLst>
          <pc:docMk/>
          <pc:sldMk cId="1760162921" sldId="443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1760162921" sldId="443"/>
            <ac:spMk id="2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17:25.213" v="280" actId="12084"/>
          <ac:spMkLst>
            <pc:docMk/>
            <pc:sldMk cId="1760162921" sldId="443"/>
            <ac:spMk id="143362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18:15.575" v="294" actId="20577"/>
          <ac:graphicFrameMkLst>
            <pc:docMk/>
            <pc:sldMk cId="1760162921" sldId="443"/>
            <ac:graphicFrameMk id="3" creationId="{304DD8A3-0C6A-BF43-88C1-880EFA47C490}"/>
          </ac:graphicFrameMkLst>
        </pc:graphicFrameChg>
        <pc:picChg chg="mod">
          <ac:chgData name="Van Eyken Koen" userId="435f31d3-9fa3-41eb-a6e7-7dcb3a5dcb26" providerId="ADAL" clId="{A09010C5-9258-BA4E-832C-38A5CF6A522F}" dt="2020-06-11T09:17:42.972" v="286" actId="1076"/>
          <ac:picMkLst>
            <pc:docMk/>
            <pc:sldMk cId="1760162921" sldId="443"/>
            <ac:picMk id="143364" creationId="{00000000-0000-0000-0000-000000000000}"/>
          </ac:picMkLst>
        </pc:picChg>
        <pc:picChg chg="mod">
          <ac:chgData name="Van Eyken Koen" userId="435f31d3-9fa3-41eb-a6e7-7dcb3a5dcb26" providerId="ADAL" clId="{A09010C5-9258-BA4E-832C-38A5CF6A522F}" dt="2020-06-11T09:17:44.908" v="287" actId="1076"/>
          <ac:picMkLst>
            <pc:docMk/>
            <pc:sldMk cId="1760162921" sldId="443"/>
            <ac:picMk id="143365" creationId="{00000000-0000-0000-0000-000000000000}"/>
          </ac:picMkLst>
        </pc:picChg>
      </pc:sldChg>
      <pc:sldChg chg="modSp">
        <pc:chgData name="Van Eyken Koen" userId="435f31d3-9fa3-41eb-a6e7-7dcb3a5dcb26" providerId="ADAL" clId="{A09010C5-9258-BA4E-832C-38A5CF6A522F}" dt="2020-06-11T09:18:30.814" v="295" actId="14100"/>
        <pc:sldMkLst>
          <pc:docMk/>
          <pc:sldMk cId="3799906696" sldId="444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3799906696" sldId="444"/>
            <ac:spMk id="2" creationId="{00000000-0000-0000-0000-000000000000}"/>
          </ac:spMkLst>
        </pc:spChg>
        <pc:picChg chg="mod">
          <ac:chgData name="Van Eyken Koen" userId="435f31d3-9fa3-41eb-a6e7-7dcb3a5dcb26" providerId="ADAL" clId="{A09010C5-9258-BA4E-832C-38A5CF6A522F}" dt="2020-06-11T09:18:30.814" v="295" actId="14100"/>
          <ac:picMkLst>
            <pc:docMk/>
            <pc:sldMk cId="3799906696" sldId="444"/>
            <ac:picMk id="144387" creationId="{00000000-0000-0000-0000-000000000000}"/>
          </ac:picMkLst>
        </pc:picChg>
      </pc:sldChg>
      <pc:sldChg chg="addSp delSp modSp">
        <pc:chgData name="Van Eyken Koen" userId="435f31d3-9fa3-41eb-a6e7-7dcb3a5dcb26" providerId="ADAL" clId="{A09010C5-9258-BA4E-832C-38A5CF6A522F}" dt="2020-06-11T09:23:30.979" v="337" actId="14100"/>
        <pc:sldMkLst>
          <pc:docMk/>
          <pc:sldMk cId="2474142813" sldId="445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2474142813" sldId="445"/>
            <ac:spMk id="2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23:24.007" v="336" actId="12084"/>
          <ac:spMkLst>
            <pc:docMk/>
            <pc:sldMk cId="2474142813" sldId="445"/>
            <ac:spMk id="145410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23:30.979" v="337" actId="14100"/>
          <ac:graphicFrameMkLst>
            <pc:docMk/>
            <pc:sldMk cId="2474142813" sldId="445"/>
            <ac:graphicFrameMk id="3" creationId="{3D72DA32-5285-0E47-967E-276C4E92DB1E}"/>
          </ac:graphicFrameMkLst>
        </pc:graphicFrameChg>
      </pc:sldChg>
      <pc:sldChg chg="addSp delSp modSp">
        <pc:chgData name="Van Eyken Koen" userId="435f31d3-9fa3-41eb-a6e7-7dcb3a5dcb26" providerId="ADAL" clId="{A09010C5-9258-BA4E-832C-38A5CF6A522F}" dt="2020-06-11T09:20:09.350" v="302" actId="14100"/>
        <pc:sldMkLst>
          <pc:docMk/>
          <pc:sldMk cId="3024685911" sldId="446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3024685911" sldId="446"/>
            <ac:spMk id="2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18:52.297" v="296" actId="12084"/>
          <ac:spMkLst>
            <pc:docMk/>
            <pc:sldMk cId="3024685911" sldId="446"/>
            <ac:spMk id="146434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20:09.350" v="302" actId="14100"/>
          <ac:graphicFrameMkLst>
            <pc:docMk/>
            <pc:sldMk cId="3024685911" sldId="446"/>
            <ac:graphicFrameMk id="3" creationId="{61F1E4EA-A088-9C43-BFB6-95C2E21C0C30}"/>
          </ac:graphicFrameMkLst>
        </pc:graphicFrameChg>
      </pc:sldChg>
      <pc:sldChg chg="addSp delSp modSp">
        <pc:chgData name="Van Eyken Koen" userId="435f31d3-9fa3-41eb-a6e7-7dcb3a5dcb26" providerId="ADAL" clId="{A09010C5-9258-BA4E-832C-38A5CF6A522F}" dt="2020-06-11T09:21:26.459" v="316"/>
        <pc:sldMkLst>
          <pc:docMk/>
          <pc:sldMk cId="1566640815" sldId="447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1566640815" sldId="447"/>
            <ac:spMk id="2" creationId="{00000000-0000-0000-0000-000000000000}"/>
          </ac:spMkLst>
        </pc:spChg>
        <pc:spChg chg="mod">
          <ac:chgData name="Van Eyken Koen" userId="435f31d3-9fa3-41eb-a6e7-7dcb3a5dcb26" providerId="ADAL" clId="{A09010C5-9258-BA4E-832C-38A5CF6A522F}" dt="2020-06-11T09:21:14.683" v="312" actId="1076"/>
          <ac:spMkLst>
            <pc:docMk/>
            <pc:sldMk cId="1566640815" sldId="447"/>
            <ac:spMk id="147457" creationId="{00000000-0000-0000-0000-000000000000}"/>
          </ac:spMkLst>
        </pc:spChg>
        <pc:spChg chg="del mod">
          <ac:chgData name="Van Eyken Koen" userId="435f31d3-9fa3-41eb-a6e7-7dcb3a5dcb26" providerId="ADAL" clId="{A09010C5-9258-BA4E-832C-38A5CF6A522F}" dt="2020-06-11T09:20:34.443" v="304" actId="12084"/>
          <ac:spMkLst>
            <pc:docMk/>
            <pc:sldMk cId="1566640815" sldId="447"/>
            <ac:spMk id="147458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21:26.459" v="316"/>
          <ac:graphicFrameMkLst>
            <pc:docMk/>
            <pc:sldMk cId="1566640815" sldId="447"/>
            <ac:graphicFrameMk id="3" creationId="{E16FBEB1-55D7-E540-BE8A-68D494B01779}"/>
          </ac:graphicFrameMkLst>
        </pc:graphicFrameChg>
      </pc:sldChg>
      <pc:sldChg chg="addSp delSp modSp del ord">
        <pc:chgData name="Van Eyken Koen" userId="435f31d3-9fa3-41eb-a6e7-7dcb3a5dcb26" providerId="ADAL" clId="{A09010C5-9258-BA4E-832C-38A5CF6A522F}" dt="2020-06-11T09:22:34.272" v="327" actId="2696"/>
        <pc:sldMkLst>
          <pc:docMk/>
          <pc:sldMk cId="2707362165" sldId="448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2707362165" sldId="448"/>
            <ac:spMk id="2" creationId="{00000000-0000-0000-0000-000000000000}"/>
          </ac:spMkLst>
        </pc:spChg>
        <pc:spChg chg="del">
          <ac:chgData name="Van Eyken Koen" userId="435f31d3-9fa3-41eb-a6e7-7dcb3a5dcb26" providerId="ADAL" clId="{A09010C5-9258-BA4E-832C-38A5CF6A522F}" dt="2020-06-11T09:21:46.784" v="317" actId="12084"/>
          <ac:spMkLst>
            <pc:docMk/>
            <pc:sldMk cId="2707362165" sldId="448"/>
            <ac:spMk id="148482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21:49.344" v="318" actId="478"/>
          <ac:graphicFrameMkLst>
            <pc:docMk/>
            <pc:sldMk cId="2707362165" sldId="448"/>
            <ac:graphicFrameMk id="3" creationId="{B8395472-086D-EC44-8AA6-E75C0C12699E}"/>
          </ac:graphicFrameMkLst>
        </pc:graphicFrameChg>
        <pc:picChg chg="del">
          <ac:chgData name="Van Eyken Koen" userId="435f31d3-9fa3-41eb-a6e7-7dcb3a5dcb26" providerId="ADAL" clId="{A09010C5-9258-BA4E-832C-38A5CF6A522F}" dt="2020-06-11T09:22:27.853" v="325"/>
          <ac:picMkLst>
            <pc:docMk/>
            <pc:sldMk cId="2707362165" sldId="448"/>
            <ac:picMk id="53252" creationId="{00000000-0000-0000-0000-000000000000}"/>
          </ac:picMkLst>
        </pc:picChg>
      </pc:sldChg>
      <pc:sldChg chg="modSp">
        <pc:chgData name="Van Eyken Koen" userId="435f31d3-9fa3-41eb-a6e7-7dcb3a5dcb26" providerId="ADAL" clId="{A09010C5-9258-BA4E-832C-38A5CF6A522F}" dt="2020-06-11T08:58:44.432" v="34" actId="14100"/>
        <pc:sldMkLst>
          <pc:docMk/>
          <pc:sldMk cId="2615731910" sldId="449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2615731910" sldId="449"/>
            <ac:spMk id="2" creationId="{00000000-0000-0000-0000-000000000000}"/>
          </ac:spMkLst>
        </pc:spChg>
        <pc:picChg chg="mod">
          <ac:chgData name="Van Eyken Koen" userId="435f31d3-9fa3-41eb-a6e7-7dcb3a5dcb26" providerId="ADAL" clId="{A09010C5-9258-BA4E-832C-38A5CF6A522F}" dt="2020-06-11T08:58:44.432" v="34" actId="14100"/>
          <ac:picMkLst>
            <pc:docMk/>
            <pc:sldMk cId="2615731910" sldId="449"/>
            <ac:picMk id="134149" creationId="{00000000-0000-0000-0000-000000000000}"/>
          </ac:picMkLst>
        </pc:picChg>
      </pc:sldChg>
      <pc:sldChg chg="addSp delSp modSp">
        <pc:chgData name="Van Eyken Koen" userId="435f31d3-9fa3-41eb-a6e7-7dcb3a5dcb26" providerId="ADAL" clId="{A09010C5-9258-BA4E-832C-38A5CF6A522F}" dt="2020-06-11T09:01:07.994" v="76"/>
        <pc:sldMkLst>
          <pc:docMk/>
          <pc:sldMk cId="3695276382" sldId="450"/>
        </pc:sldMkLst>
        <pc:spChg chg="mod">
          <ac:chgData name="Van Eyken Koen" userId="435f31d3-9fa3-41eb-a6e7-7dcb3a5dcb26" providerId="ADAL" clId="{A09010C5-9258-BA4E-832C-38A5CF6A522F}" dt="2020-06-11T08:57:17.614" v="0"/>
          <ac:spMkLst>
            <pc:docMk/>
            <pc:sldMk cId="3695276382" sldId="450"/>
            <ac:spMk id="2" creationId="{00000000-0000-0000-0000-000000000000}"/>
          </ac:spMkLst>
        </pc:spChg>
        <pc:spChg chg="del mod">
          <ac:chgData name="Van Eyken Koen" userId="435f31d3-9fa3-41eb-a6e7-7dcb3a5dcb26" providerId="ADAL" clId="{A09010C5-9258-BA4E-832C-38A5CF6A522F}" dt="2020-06-11T09:00:23.045" v="62" actId="12084"/>
          <ac:spMkLst>
            <pc:docMk/>
            <pc:sldMk cId="3695276382" sldId="450"/>
            <ac:spMk id="135170" creationId="{00000000-0000-0000-0000-000000000000}"/>
          </ac:spMkLst>
        </pc:spChg>
        <pc:graphicFrameChg chg="add mod">
          <ac:chgData name="Van Eyken Koen" userId="435f31d3-9fa3-41eb-a6e7-7dcb3a5dcb26" providerId="ADAL" clId="{A09010C5-9258-BA4E-832C-38A5CF6A522F}" dt="2020-06-11T09:01:07.994" v="76"/>
          <ac:graphicFrameMkLst>
            <pc:docMk/>
            <pc:sldMk cId="3695276382" sldId="450"/>
            <ac:graphicFrameMk id="3" creationId="{327B1772-E2C2-5544-A57C-F5F5AA1F803A}"/>
          </ac:graphicFrameMkLst>
        </pc:graphicFrameChg>
      </pc:sldChg>
      <pc:sldChg chg="modSp add ord">
        <pc:chgData name="Van Eyken Koen" userId="435f31d3-9fa3-41eb-a6e7-7dcb3a5dcb26" providerId="ADAL" clId="{A09010C5-9258-BA4E-832C-38A5CF6A522F}" dt="2020-06-11T09:24:52.727" v="359" actId="14100"/>
        <pc:sldMkLst>
          <pc:docMk/>
          <pc:sldMk cId="2871962611" sldId="475"/>
        </pc:sldMkLst>
        <pc:spChg chg="mod">
          <ac:chgData name="Van Eyken Koen" userId="435f31d3-9fa3-41eb-a6e7-7dcb3a5dcb26" providerId="ADAL" clId="{A09010C5-9258-BA4E-832C-38A5CF6A522F}" dt="2020-06-11T09:24:52.727" v="359" actId="14100"/>
          <ac:spMkLst>
            <pc:docMk/>
            <pc:sldMk cId="2871962611" sldId="475"/>
            <ac:spMk id="9" creationId="{AE5FC4D4-4B78-ED4C-B8EC-0B4864A0D370}"/>
          </ac:spMkLst>
        </pc:spChg>
      </pc:sldChg>
      <pc:sldChg chg="add">
        <pc:chgData name="Van Eyken Koen" userId="435f31d3-9fa3-41eb-a6e7-7dcb3a5dcb26" providerId="ADAL" clId="{A09010C5-9258-BA4E-832C-38A5CF6A522F}" dt="2020-06-11T08:58:14.162" v="30"/>
        <pc:sldMkLst>
          <pc:docMk/>
          <pc:sldMk cId="3771860301" sldId="476"/>
        </pc:sldMkLst>
      </pc:sldChg>
      <pc:sldChg chg="addSp delSp modSp add">
        <pc:chgData name="Van Eyken Koen" userId="435f31d3-9fa3-41eb-a6e7-7dcb3a5dcb26" providerId="ADAL" clId="{A09010C5-9258-BA4E-832C-38A5CF6A522F}" dt="2020-06-11T09:23:06.245" v="335" actId="1440"/>
        <pc:sldMkLst>
          <pc:docMk/>
          <pc:sldMk cId="74537609" sldId="477"/>
        </pc:sldMkLst>
        <pc:graphicFrameChg chg="mod">
          <ac:chgData name="Van Eyken Koen" userId="435f31d3-9fa3-41eb-a6e7-7dcb3a5dcb26" providerId="ADAL" clId="{A09010C5-9258-BA4E-832C-38A5CF6A522F}" dt="2020-06-11T09:22:22.348" v="324" actId="20577"/>
          <ac:graphicFrameMkLst>
            <pc:docMk/>
            <pc:sldMk cId="74537609" sldId="477"/>
            <ac:graphicFrameMk id="3" creationId="{B8395472-086D-EC44-8AA6-E75C0C12699E}"/>
          </ac:graphicFrameMkLst>
        </pc:graphicFrameChg>
        <pc:picChg chg="add mod">
          <ac:chgData name="Van Eyken Koen" userId="435f31d3-9fa3-41eb-a6e7-7dcb3a5dcb26" providerId="ADAL" clId="{A09010C5-9258-BA4E-832C-38A5CF6A522F}" dt="2020-06-11T09:23:06.245" v="335" actId="1440"/>
          <ac:picMkLst>
            <pc:docMk/>
            <pc:sldMk cId="74537609" sldId="477"/>
            <ac:picMk id="7" creationId="{F738BDD8-C7D4-744A-B114-A853CD3C8360}"/>
          </ac:picMkLst>
        </pc:picChg>
        <pc:picChg chg="del">
          <ac:chgData name="Van Eyken Koen" userId="435f31d3-9fa3-41eb-a6e7-7dcb3a5dcb26" providerId="ADAL" clId="{A09010C5-9258-BA4E-832C-38A5CF6A522F}" dt="2020-06-11T09:21:58.214" v="320" actId="478"/>
          <ac:picMkLst>
            <pc:docMk/>
            <pc:sldMk cId="74537609" sldId="477"/>
            <ac:picMk id="53252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610B5C-F54E-6F4D-A8A2-FBD14CE0EE33}" type="doc">
      <dgm:prSet loTypeId="urn:microsoft.com/office/officeart/2005/8/layout/pyramid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DE7B027-9824-1E47-9DE5-27C7C98D5268}">
      <dgm:prSet custT="1"/>
      <dgm:spPr/>
      <dgm:t>
        <a:bodyPr/>
        <a:lstStyle/>
        <a:p>
          <a:r>
            <a:rPr lang="en-GB" sz="3200"/>
            <a:t>Toepassingen?</a:t>
          </a:r>
          <a:endParaRPr lang="en-BE" sz="3200"/>
        </a:p>
      </dgm:t>
    </dgm:pt>
    <dgm:pt modelId="{FFB9C34C-7DE6-5140-84CB-AC7AEA471A83}" type="parTrans" cxnId="{1F6BC07C-E633-9C48-BFB2-76F525F8230A}">
      <dgm:prSet/>
      <dgm:spPr/>
      <dgm:t>
        <a:bodyPr/>
        <a:lstStyle/>
        <a:p>
          <a:endParaRPr lang="en-GB"/>
        </a:p>
      </dgm:t>
    </dgm:pt>
    <dgm:pt modelId="{362A32E2-B916-CE4D-A0AC-2681D678C6A8}" type="sibTrans" cxnId="{1F6BC07C-E633-9C48-BFB2-76F525F8230A}">
      <dgm:prSet/>
      <dgm:spPr/>
      <dgm:t>
        <a:bodyPr/>
        <a:lstStyle/>
        <a:p>
          <a:endParaRPr lang="en-GB"/>
        </a:p>
      </dgm:t>
    </dgm:pt>
    <dgm:pt modelId="{46602C79-6885-F54E-9311-4E0D80B426D7}">
      <dgm:prSet custT="1"/>
      <dgm:spPr/>
      <dgm:t>
        <a:bodyPr/>
        <a:lstStyle/>
        <a:p>
          <a:r>
            <a:rPr lang="en-GB" sz="3200"/>
            <a:t>Activiteitsdiagram voor workflow</a:t>
          </a:r>
          <a:endParaRPr lang="en-BE" sz="3200"/>
        </a:p>
      </dgm:t>
    </dgm:pt>
    <dgm:pt modelId="{6F5C3814-9ED7-9B42-9990-91004C581B71}" type="parTrans" cxnId="{0EEBCD68-A48F-9940-8668-EEF83F76F4DD}">
      <dgm:prSet/>
      <dgm:spPr/>
      <dgm:t>
        <a:bodyPr/>
        <a:lstStyle/>
        <a:p>
          <a:endParaRPr lang="en-GB"/>
        </a:p>
      </dgm:t>
    </dgm:pt>
    <dgm:pt modelId="{5FAA2F84-D97E-9048-B4EF-931E59BD5FF8}" type="sibTrans" cxnId="{0EEBCD68-A48F-9940-8668-EEF83F76F4DD}">
      <dgm:prSet/>
      <dgm:spPr/>
      <dgm:t>
        <a:bodyPr/>
        <a:lstStyle/>
        <a:p>
          <a:endParaRPr lang="en-GB"/>
        </a:p>
      </dgm:t>
    </dgm:pt>
    <dgm:pt modelId="{B43B195A-3ECD-B146-95DF-9E73B7BCD328}">
      <dgm:prSet custT="1"/>
      <dgm:spPr/>
      <dgm:t>
        <a:bodyPr/>
        <a:lstStyle/>
        <a:p>
          <a:r>
            <a:rPr lang="en-GB" sz="3200" dirty="0" err="1"/>
            <a:t>Activiteitsdiagram</a:t>
          </a:r>
          <a:r>
            <a:rPr lang="en-GB" sz="3200" dirty="0"/>
            <a:t> </a:t>
          </a:r>
          <a:r>
            <a:rPr lang="en-GB" sz="3200" dirty="0" err="1"/>
            <a:t>voor</a:t>
          </a:r>
          <a:r>
            <a:rPr lang="en-GB" sz="3200" dirty="0"/>
            <a:t> </a:t>
          </a:r>
          <a:r>
            <a:rPr lang="en-GB" sz="3200" dirty="0" err="1"/>
            <a:t>proces</a:t>
          </a:r>
          <a:endParaRPr lang="en-BE" sz="3200" dirty="0"/>
        </a:p>
      </dgm:t>
    </dgm:pt>
    <dgm:pt modelId="{06586EF6-4F04-1B48-806C-2DCE75AD2087}" type="parTrans" cxnId="{3743BCC2-910D-284F-BA23-485F47052ADE}">
      <dgm:prSet/>
      <dgm:spPr/>
      <dgm:t>
        <a:bodyPr/>
        <a:lstStyle/>
        <a:p>
          <a:endParaRPr lang="en-GB"/>
        </a:p>
      </dgm:t>
    </dgm:pt>
    <dgm:pt modelId="{8D4F14E2-7621-9E4B-9817-386BBBB8A66C}" type="sibTrans" cxnId="{3743BCC2-910D-284F-BA23-485F47052ADE}">
      <dgm:prSet/>
      <dgm:spPr/>
      <dgm:t>
        <a:bodyPr/>
        <a:lstStyle/>
        <a:p>
          <a:endParaRPr lang="en-GB"/>
        </a:p>
      </dgm:t>
    </dgm:pt>
    <dgm:pt modelId="{153B3298-95EB-F641-BFD3-70680C1D5F34}">
      <dgm:prSet custT="1"/>
      <dgm:spPr/>
      <dgm:t>
        <a:bodyPr/>
        <a:lstStyle/>
        <a:p>
          <a:r>
            <a:rPr lang="en-GB" sz="3200"/>
            <a:t>Activiteitsdiagram als algoritme</a:t>
          </a:r>
          <a:endParaRPr lang="en-BE" sz="3200"/>
        </a:p>
      </dgm:t>
    </dgm:pt>
    <dgm:pt modelId="{065E370D-B5D2-1F43-AF83-280DDD1B040B}" type="parTrans" cxnId="{2C05228F-A583-AE4E-A29C-1ED5750A14A3}">
      <dgm:prSet/>
      <dgm:spPr/>
      <dgm:t>
        <a:bodyPr/>
        <a:lstStyle/>
        <a:p>
          <a:endParaRPr lang="en-GB"/>
        </a:p>
      </dgm:t>
    </dgm:pt>
    <dgm:pt modelId="{B1CF199F-EBA8-554B-B2ED-56562620C691}" type="sibTrans" cxnId="{2C05228F-A583-AE4E-A29C-1ED5750A14A3}">
      <dgm:prSet/>
      <dgm:spPr/>
      <dgm:t>
        <a:bodyPr/>
        <a:lstStyle/>
        <a:p>
          <a:endParaRPr lang="en-GB"/>
        </a:p>
      </dgm:t>
    </dgm:pt>
    <dgm:pt modelId="{F5E03485-A021-7242-A87F-E30D24111BBE}">
      <dgm:prSet custT="1"/>
      <dgm:spPr/>
      <dgm:t>
        <a:bodyPr/>
        <a:lstStyle/>
        <a:p>
          <a:r>
            <a:rPr lang="en-GB" sz="3200" dirty="0" err="1"/>
            <a:t>Operaties</a:t>
          </a:r>
          <a:r>
            <a:rPr lang="en-GB" sz="3200" dirty="0"/>
            <a:t> </a:t>
          </a:r>
          <a:r>
            <a:rPr lang="en-GB" sz="3200" dirty="0" err="1"/>
            <a:t>en</a:t>
          </a:r>
          <a:r>
            <a:rPr lang="en-GB" sz="3200" dirty="0"/>
            <a:t> use-cases</a:t>
          </a:r>
          <a:endParaRPr lang="en-BE" sz="3200" dirty="0"/>
        </a:p>
      </dgm:t>
    </dgm:pt>
    <dgm:pt modelId="{F96BB1C1-F02B-C74D-8D77-14ACF40D76D9}" type="parTrans" cxnId="{B7421F48-B090-FC44-993A-73F5251BF5B1}">
      <dgm:prSet/>
      <dgm:spPr/>
      <dgm:t>
        <a:bodyPr/>
        <a:lstStyle/>
        <a:p>
          <a:endParaRPr lang="en-GB"/>
        </a:p>
      </dgm:t>
    </dgm:pt>
    <dgm:pt modelId="{128D774F-8A19-7D4C-8FCB-98EAAC7C47D1}" type="sibTrans" cxnId="{B7421F48-B090-FC44-993A-73F5251BF5B1}">
      <dgm:prSet/>
      <dgm:spPr/>
      <dgm:t>
        <a:bodyPr/>
        <a:lstStyle/>
        <a:p>
          <a:endParaRPr lang="en-GB"/>
        </a:p>
      </dgm:t>
    </dgm:pt>
    <dgm:pt modelId="{9FEBBB3F-3C5C-F646-98F5-E5B35AA85EB6}" type="pres">
      <dgm:prSet presAssocID="{E5610B5C-F54E-6F4D-A8A2-FBD14CE0EE33}" presName="compositeShape" presStyleCnt="0">
        <dgm:presLayoutVars>
          <dgm:dir/>
          <dgm:resizeHandles/>
        </dgm:presLayoutVars>
      </dgm:prSet>
      <dgm:spPr/>
    </dgm:pt>
    <dgm:pt modelId="{664D715C-2BE6-1343-9D85-32071452B647}" type="pres">
      <dgm:prSet presAssocID="{E5610B5C-F54E-6F4D-A8A2-FBD14CE0EE33}" presName="pyramid" presStyleLbl="node1" presStyleIdx="0" presStyleCnt="1" custLinFactNeighborX="-34126" custLinFactNeighborY="3295"/>
      <dgm:spPr/>
    </dgm:pt>
    <dgm:pt modelId="{6D19AAF6-3E9E-854C-805D-B48D25094CEF}" type="pres">
      <dgm:prSet presAssocID="{E5610B5C-F54E-6F4D-A8A2-FBD14CE0EE33}" presName="theList" presStyleCnt="0"/>
      <dgm:spPr/>
    </dgm:pt>
    <dgm:pt modelId="{DF93DC94-E0C8-0D42-972E-B0BBF2170EB2}" type="pres">
      <dgm:prSet presAssocID="{1DE7B027-9824-1E47-9DE5-27C7C98D5268}" presName="aNode" presStyleLbl="fgAcc1" presStyleIdx="0" presStyleCnt="1" custScaleX="223096" custScaleY="111894" custLinFactNeighborX="-11235" custLinFactNeighborY="25727">
        <dgm:presLayoutVars>
          <dgm:bulletEnabled val="1"/>
        </dgm:presLayoutVars>
      </dgm:prSet>
      <dgm:spPr/>
    </dgm:pt>
    <dgm:pt modelId="{400A1350-99FC-7449-A08E-13E56FA9D369}" type="pres">
      <dgm:prSet presAssocID="{1DE7B027-9824-1E47-9DE5-27C7C98D5268}" presName="aSpace" presStyleCnt="0"/>
      <dgm:spPr/>
    </dgm:pt>
  </dgm:ptLst>
  <dgm:cxnLst>
    <dgm:cxn modelId="{38C5DA1C-B78F-D34D-9FAE-DBF077AD91BF}" type="presOf" srcId="{1DE7B027-9824-1E47-9DE5-27C7C98D5268}" destId="{DF93DC94-E0C8-0D42-972E-B0BBF2170EB2}" srcOrd="0" destOrd="0" presId="urn:microsoft.com/office/officeart/2005/8/layout/pyramid2"/>
    <dgm:cxn modelId="{32C01725-AF97-9342-B19D-5AE1E23814EF}" type="presOf" srcId="{153B3298-95EB-F641-BFD3-70680C1D5F34}" destId="{DF93DC94-E0C8-0D42-972E-B0BBF2170EB2}" srcOrd="0" destOrd="3" presId="urn:microsoft.com/office/officeart/2005/8/layout/pyramid2"/>
    <dgm:cxn modelId="{6B30B731-180D-1343-843E-780ADA5F8ABD}" type="presOf" srcId="{F5E03485-A021-7242-A87F-E30D24111BBE}" destId="{DF93DC94-E0C8-0D42-972E-B0BBF2170EB2}" srcOrd="0" destOrd="4" presId="urn:microsoft.com/office/officeart/2005/8/layout/pyramid2"/>
    <dgm:cxn modelId="{A674513A-A142-8E47-B975-7D93A484F051}" type="presOf" srcId="{B43B195A-3ECD-B146-95DF-9E73B7BCD328}" destId="{DF93DC94-E0C8-0D42-972E-B0BBF2170EB2}" srcOrd="0" destOrd="2" presId="urn:microsoft.com/office/officeart/2005/8/layout/pyramid2"/>
    <dgm:cxn modelId="{B7421F48-B090-FC44-993A-73F5251BF5B1}" srcId="{153B3298-95EB-F641-BFD3-70680C1D5F34}" destId="{F5E03485-A021-7242-A87F-E30D24111BBE}" srcOrd="0" destOrd="0" parTransId="{F96BB1C1-F02B-C74D-8D77-14ACF40D76D9}" sibTransId="{128D774F-8A19-7D4C-8FCB-98EAAC7C47D1}"/>
    <dgm:cxn modelId="{405F6854-DDC6-AE43-80BC-253E49E77DC3}" type="presOf" srcId="{46602C79-6885-F54E-9311-4E0D80B426D7}" destId="{DF93DC94-E0C8-0D42-972E-B0BBF2170EB2}" srcOrd="0" destOrd="1" presId="urn:microsoft.com/office/officeart/2005/8/layout/pyramid2"/>
    <dgm:cxn modelId="{473FFA63-6EAE-E14F-BFF3-808C3BE1B7C2}" type="presOf" srcId="{E5610B5C-F54E-6F4D-A8A2-FBD14CE0EE33}" destId="{9FEBBB3F-3C5C-F646-98F5-E5B35AA85EB6}" srcOrd="0" destOrd="0" presId="urn:microsoft.com/office/officeart/2005/8/layout/pyramid2"/>
    <dgm:cxn modelId="{0EEBCD68-A48F-9940-8668-EEF83F76F4DD}" srcId="{1DE7B027-9824-1E47-9DE5-27C7C98D5268}" destId="{46602C79-6885-F54E-9311-4E0D80B426D7}" srcOrd="0" destOrd="0" parTransId="{6F5C3814-9ED7-9B42-9990-91004C581B71}" sibTransId="{5FAA2F84-D97E-9048-B4EF-931E59BD5FF8}"/>
    <dgm:cxn modelId="{1F6BC07C-E633-9C48-BFB2-76F525F8230A}" srcId="{E5610B5C-F54E-6F4D-A8A2-FBD14CE0EE33}" destId="{1DE7B027-9824-1E47-9DE5-27C7C98D5268}" srcOrd="0" destOrd="0" parTransId="{FFB9C34C-7DE6-5140-84CB-AC7AEA471A83}" sibTransId="{362A32E2-B916-CE4D-A0AC-2681D678C6A8}"/>
    <dgm:cxn modelId="{2C05228F-A583-AE4E-A29C-1ED5750A14A3}" srcId="{1DE7B027-9824-1E47-9DE5-27C7C98D5268}" destId="{153B3298-95EB-F641-BFD3-70680C1D5F34}" srcOrd="2" destOrd="0" parTransId="{065E370D-B5D2-1F43-AF83-280DDD1B040B}" sibTransId="{B1CF199F-EBA8-554B-B2ED-56562620C691}"/>
    <dgm:cxn modelId="{3743BCC2-910D-284F-BA23-485F47052ADE}" srcId="{1DE7B027-9824-1E47-9DE5-27C7C98D5268}" destId="{B43B195A-3ECD-B146-95DF-9E73B7BCD328}" srcOrd="1" destOrd="0" parTransId="{06586EF6-4F04-1B48-806C-2DCE75AD2087}" sibTransId="{8D4F14E2-7621-9E4B-9817-386BBBB8A66C}"/>
    <dgm:cxn modelId="{DE23913D-63A3-F040-BC9C-EBD87AC6A16E}" type="presParOf" srcId="{9FEBBB3F-3C5C-F646-98F5-E5B35AA85EB6}" destId="{664D715C-2BE6-1343-9D85-32071452B647}" srcOrd="0" destOrd="0" presId="urn:microsoft.com/office/officeart/2005/8/layout/pyramid2"/>
    <dgm:cxn modelId="{04860719-8577-624E-9106-79357F4E2577}" type="presParOf" srcId="{9FEBBB3F-3C5C-F646-98F5-E5B35AA85EB6}" destId="{6D19AAF6-3E9E-854C-805D-B48D25094CEF}" srcOrd="1" destOrd="0" presId="urn:microsoft.com/office/officeart/2005/8/layout/pyramid2"/>
    <dgm:cxn modelId="{A6ACF1A6-EBA7-0A46-BE5C-6C2829AEC7CB}" type="presParOf" srcId="{6D19AAF6-3E9E-854C-805D-B48D25094CEF}" destId="{DF93DC94-E0C8-0D42-972E-B0BBF2170EB2}" srcOrd="0" destOrd="0" presId="urn:microsoft.com/office/officeart/2005/8/layout/pyramid2"/>
    <dgm:cxn modelId="{A444328F-A1C2-7743-AB57-82D1650E4E81}" type="presParOf" srcId="{6D19AAF6-3E9E-854C-805D-B48D25094CEF}" destId="{400A1350-99FC-7449-A08E-13E56FA9D369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37FBE5-8D3F-FC40-BCDE-E822C71E6DE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4909770-B2A8-D54E-9359-960F69EC3A00}">
      <dgm:prSet/>
      <dgm:spPr/>
      <dgm:t>
        <a:bodyPr/>
        <a:lstStyle/>
        <a:p>
          <a:r>
            <a:rPr lang="en-GB"/>
            <a:t>Activiteitsdiagram wordt opgedeeld in swimlanes</a:t>
          </a:r>
          <a:endParaRPr lang="en-BE"/>
        </a:p>
      </dgm:t>
    </dgm:pt>
    <dgm:pt modelId="{82501584-C66E-DB40-8F52-2D78C58C0D1B}" type="parTrans" cxnId="{305CA5E9-C517-954C-B16D-805B62C42620}">
      <dgm:prSet/>
      <dgm:spPr/>
      <dgm:t>
        <a:bodyPr/>
        <a:lstStyle/>
        <a:p>
          <a:endParaRPr lang="en-GB"/>
        </a:p>
      </dgm:t>
    </dgm:pt>
    <dgm:pt modelId="{3D16BC1C-86FC-C245-8D07-793F882A0471}" type="sibTrans" cxnId="{305CA5E9-C517-954C-B16D-805B62C42620}">
      <dgm:prSet/>
      <dgm:spPr/>
      <dgm:t>
        <a:bodyPr/>
        <a:lstStyle/>
        <a:p>
          <a:endParaRPr lang="en-GB"/>
        </a:p>
      </dgm:t>
    </dgm:pt>
    <dgm:pt modelId="{64B471F2-43BD-5240-9D2F-956DCE0E5748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15-5</a:t>
          </a:r>
          <a:endParaRPr lang="en-BE" dirty="0"/>
        </a:p>
      </dgm:t>
    </dgm:pt>
    <dgm:pt modelId="{9356D34A-DB3D-3E4A-AF19-C6C11D6CB3D0}" type="parTrans" cxnId="{A10D53E4-5575-6643-A57D-C4309E855165}">
      <dgm:prSet/>
      <dgm:spPr/>
      <dgm:t>
        <a:bodyPr/>
        <a:lstStyle/>
        <a:p>
          <a:endParaRPr lang="en-GB"/>
        </a:p>
      </dgm:t>
    </dgm:pt>
    <dgm:pt modelId="{C3AFD858-2975-0E4A-9F52-4A7621395A37}" type="sibTrans" cxnId="{A10D53E4-5575-6643-A57D-C4309E855165}">
      <dgm:prSet/>
      <dgm:spPr/>
      <dgm:t>
        <a:bodyPr/>
        <a:lstStyle/>
        <a:p>
          <a:endParaRPr lang="en-GB"/>
        </a:p>
      </dgm:t>
    </dgm:pt>
    <dgm:pt modelId="{C9F2C2D5-1332-1440-A9DF-42A5815F9BA2}">
      <dgm:prSet/>
      <dgm:spPr/>
      <dgm:t>
        <a:bodyPr/>
        <a:lstStyle/>
        <a:p>
          <a:r>
            <a:rPr lang="en-GB"/>
            <a:t>Alternatief: aanduiden per activiteit van verantwoordelijke</a:t>
          </a:r>
          <a:endParaRPr lang="en-BE"/>
        </a:p>
      </dgm:t>
    </dgm:pt>
    <dgm:pt modelId="{B9FEFC58-726C-414B-835A-6EF0308C6BBC}" type="parTrans" cxnId="{7A67F559-084B-3845-93C0-84C4F69BABDC}">
      <dgm:prSet/>
      <dgm:spPr/>
      <dgm:t>
        <a:bodyPr/>
        <a:lstStyle/>
        <a:p>
          <a:endParaRPr lang="en-GB"/>
        </a:p>
      </dgm:t>
    </dgm:pt>
    <dgm:pt modelId="{193ACBCF-F4FE-9649-BE9A-22758F2839CA}" type="sibTrans" cxnId="{7A67F559-084B-3845-93C0-84C4F69BABDC}">
      <dgm:prSet/>
      <dgm:spPr/>
      <dgm:t>
        <a:bodyPr/>
        <a:lstStyle/>
        <a:p>
          <a:endParaRPr lang="en-GB"/>
        </a:p>
      </dgm:t>
    </dgm:pt>
    <dgm:pt modelId="{0ED90A46-3F40-2A45-86DD-09539EE97E1A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15-7</a:t>
          </a:r>
          <a:endParaRPr lang="en-BE" dirty="0"/>
        </a:p>
      </dgm:t>
    </dgm:pt>
    <dgm:pt modelId="{4DEC2349-5948-2C4F-AE95-C917026201E1}" type="parTrans" cxnId="{51FC6B44-6FCD-1848-9656-2ACA4F801ABB}">
      <dgm:prSet/>
      <dgm:spPr/>
      <dgm:t>
        <a:bodyPr/>
        <a:lstStyle/>
        <a:p>
          <a:endParaRPr lang="en-GB"/>
        </a:p>
      </dgm:t>
    </dgm:pt>
    <dgm:pt modelId="{AE776080-AE9E-C64C-A8B8-5CF1D2E22D15}" type="sibTrans" cxnId="{51FC6B44-6FCD-1848-9656-2ACA4F801ABB}">
      <dgm:prSet/>
      <dgm:spPr/>
      <dgm:t>
        <a:bodyPr/>
        <a:lstStyle/>
        <a:p>
          <a:endParaRPr lang="en-GB"/>
        </a:p>
      </dgm:t>
    </dgm:pt>
    <dgm:pt modelId="{64DE7DEB-7964-F142-8D6C-CBF060940233}" type="pres">
      <dgm:prSet presAssocID="{1F37FBE5-8D3F-FC40-BCDE-E822C71E6DEC}" presName="Name0" presStyleCnt="0">
        <dgm:presLayoutVars>
          <dgm:dir/>
          <dgm:animLvl val="lvl"/>
          <dgm:resizeHandles val="exact"/>
        </dgm:presLayoutVars>
      </dgm:prSet>
      <dgm:spPr/>
    </dgm:pt>
    <dgm:pt modelId="{C7C7622D-569A-0341-86C8-18595BB98EC9}" type="pres">
      <dgm:prSet presAssocID="{F4909770-B2A8-D54E-9359-960F69EC3A00}" presName="composite" presStyleCnt="0"/>
      <dgm:spPr/>
    </dgm:pt>
    <dgm:pt modelId="{39211723-1DA2-294A-8451-E6EF3F525BB5}" type="pres">
      <dgm:prSet presAssocID="{F4909770-B2A8-D54E-9359-960F69EC3A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882E5BF-51E4-344B-B5A2-5444E76B3E9F}" type="pres">
      <dgm:prSet presAssocID="{F4909770-B2A8-D54E-9359-960F69EC3A00}" presName="desTx" presStyleLbl="alignAccFollowNode1" presStyleIdx="0" presStyleCnt="2">
        <dgm:presLayoutVars>
          <dgm:bulletEnabled val="1"/>
        </dgm:presLayoutVars>
      </dgm:prSet>
      <dgm:spPr/>
    </dgm:pt>
    <dgm:pt modelId="{A0D153E3-43EA-CB42-8926-A2DB5589D5D6}" type="pres">
      <dgm:prSet presAssocID="{3D16BC1C-86FC-C245-8D07-793F882A0471}" presName="space" presStyleCnt="0"/>
      <dgm:spPr/>
    </dgm:pt>
    <dgm:pt modelId="{72512CAC-B1C1-A240-B9DC-5F4F97B7AF48}" type="pres">
      <dgm:prSet presAssocID="{C9F2C2D5-1332-1440-A9DF-42A5815F9BA2}" presName="composite" presStyleCnt="0"/>
      <dgm:spPr/>
    </dgm:pt>
    <dgm:pt modelId="{5694E866-F306-6B44-A36C-987E2D1E25BF}" type="pres">
      <dgm:prSet presAssocID="{C9F2C2D5-1332-1440-A9DF-42A5815F9BA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4B62A93-FE96-DA4D-A9FC-077166FB2B2A}" type="pres">
      <dgm:prSet presAssocID="{C9F2C2D5-1332-1440-A9DF-42A5815F9BA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BB16A15-71A9-7046-96D8-B7E38FDDCB6C}" type="presOf" srcId="{F4909770-B2A8-D54E-9359-960F69EC3A00}" destId="{39211723-1DA2-294A-8451-E6EF3F525BB5}" srcOrd="0" destOrd="0" presId="urn:microsoft.com/office/officeart/2005/8/layout/hList1"/>
    <dgm:cxn modelId="{1765BA30-55AF-4343-8822-D46B584F7A73}" type="presOf" srcId="{1F37FBE5-8D3F-FC40-BCDE-E822C71E6DEC}" destId="{64DE7DEB-7964-F142-8D6C-CBF060940233}" srcOrd="0" destOrd="0" presId="urn:microsoft.com/office/officeart/2005/8/layout/hList1"/>
    <dgm:cxn modelId="{7B634040-E933-4B4F-A45F-1398595B21EF}" type="presOf" srcId="{C9F2C2D5-1332-1440-A9DF-42A5815F9BA2}" destId="{5694E866-F306-6B44-A36C-987E2D1E25BF}" srcOrd="0" destOrd="0" presId="urn:microsoft.com/office/officeart/2005/8/layout/hList1"/>
    <dgm:cxn modelId="{51FC6B44-6FCD-1848-9656-2ACA4F801ABB}" srcId="{C9F2C2D5-1332-1440-A9DF-42A5815F9BA2}" destId="{0ED90A46-3F40-2A45-86DD-09539EE97E1A}" srcOrd="0" destOrd="0" parTransId="{4DEC2349-5948-2C4F-AE95-C917026201E1}" sibTransId="{AE776080-AE9E-C64C-A8B8-5CF1D2E22D15}"/>
    <dgm:cxn modelId="{7A67F559-084B-3845-93C0-84C4F69BABDC}" srcId="{1F37FBE5-8D3F-FC40-BCDE-E822C71E6DEC}" destId="{C9F2C2D5-1332-1440-A9DF-42A5815F9BA2}" srcOrd="1" destOrd="0" parTransId="{B9FEFC58-726C-414B-835A-6EF0308C6BBC}" sibTransId="{193ACBCF-F4FE-9649-BE9A-22758F2839CA}"/>
    <dgm:cxn modelId="{9E19FA5B-1C3A-CC49-981C-74C2CFAD722A}" type="presOf" srcId="{64B471F2-43BD-5240-9D2F-956DCE0E5748}" destId="{3882E5BF-51E4-344B-B5A2-5444E76B3E9F}" srcOrd="0" destOrd="0" presId="urn:microsoft.com/office/officeart/2005/8/layout/hList1"/>
    <dgm:cxn modelId="{20F603B0-870B-B542-85FA-56DB07B22298}" type="presOf" srcId="{0ED90A46-3F40-2A45-86DD-09539EE97E1A}" destId="{34B62A93-FE96-DA4D-A9FC-077166FB2B2A}" srcOrd="0" destOrd="0" presId="urn:microsoft.com/office/officeart/2005/8/layout/hList1"/>
    <dgm:cxn modelId="{A10D53E4-5575-6643-A57D-C4309E855165}" srcId="{F4909770-B2A8-D54E-9359-960F69EC3A00}" destId="{64B471F2-43BD-5240-9D2F-956DCE0E5748}" srcOrd="0" destOrd="0" parTransId="{9356D34A-DB3D-3E4A-AF19-C6C11D6CB3D0}" sibTransId="{C3AFD858-2975-0E4A-9F52-4A7621395A37}"/>
    <dgm:cxn modelId="{305CA5E9-C517-954C-B16D-805B62C42620}" srcId="{1F37FBE5-8D3F-FC40-BCDE-E822C71E6DEC}" destId="{F4909770-B2A8-D54E-9359-960F69EC3A00}" srcOrd="0" destOrd="0" parTransId="{82501584-C66E-DB40-8F52-2D78C58C0D1B}" sibTransId="{3D16BC1C-86FC-C245-8D07-793F882A0471}"/>
    <dgm:cxn modelId="{4348AD17-14C4-7D40-A24B-643DB0540C19}" type="presParOf" srcId="{64DE7DEB-7964-F142-8D6C-CBF060940233}" destId="{C7C7622D-569A-0341-86C8-18595BB98EC9}" srcOrd="0" destOrd="0" presId="urn:microsoft.com/office/officeart/2005/8/layout/hList1"/>
    <dgm:cxn modelId="{AA64E200-3046-E849-BFFF-7F063BA188DA}" type="presParOf" srcId="{C7C7622D-569A-0341-86C8-18595BB98EC9}" destId="{39211723-1DA2-294A-8451-E6EF3F525BB5}" srcOrd="0" destOrd="0" presId="urn:microsoft.com/office/officeart/2005/8/layout/hList1"/>
    <dgm:cxn modelId="{7A9C05DF-D49F-8246-8B81-3296D39CC790}" type="presParOf" srcId="{C7C7622D-569A-0341-86C8-18595BB98EC9}" destId="{3882E5BF-51E4-344B-B5A2-5444E76B3E9F}" srcOrd="1" destOrd="0" presId="urn:microsoft.com/office/officeart/2005/8/layout/hList1"/>
    <dgm:cxn modelId="{1E15A11B-70D3-9E46-9A63-D18A45340465}" type="presParOf" srcId="{64DE7DEB-7964-F142-8D6C-CBF060940233}" destId="{A0D153E3-43EA-CB42-8926-A2DB5589D5D6}" srcOrd="1" destOrd="0" presId="urn:microsoft.com/office/officeart/2005/8/layout/hList1"/>
    <dgm:cxn modelId="{F18708BF-AB66-DA44-A068-889DC1939B39}" type="presParOf" srcId="{64DE7DEB-7964-F142-8D6C-CBF060940233}" destId="{72512CAC-B1C1-A240-B9DC-5F4F97B7AF48}" srcOrd="2" destOrd="0" presId="urn:microsoft.com/office/officeart/2005/8/layout/hList1"/>
    <dgm:cxn modelId="{4F775863-B7CB-3749-971E-ADB8FCD3044C}" type="presParOf" srcId="{72512CAC-B1C1-A240-B9DC-5F4F97B7AF48}" destId="{5694E866-F306-6B44-A36C-987E2D1E25BF}" srcOrd="0" destOrd="0" presId="urn:microsoft.com/office/officeart/2005/8/layout/hList1"/>
    <dgm:cxn modelId="{882F6E79-19D8-D549-8DB9-2EE03EB33547}" type="presParOf" srcId="{72512CAC-B1C1-A240-B9DC-5F4F97B7AF48}" destId="{34B62A93-FE96-DA4D-A9FC-077166FB2B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C5C5FE-A173-D443-9B0E-F3BBBBB0A47F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CCC8346B-0616-7040-A7E6-20023EEECFFC}">
      <dgm:prSet/>
      <dgm:spPr/>
      <dgm:t>
        <a:bodyPr/>
        <a:lstStyle/>
        <a:p>
          <a:r>
            <a:rPr lang="en-GB"/>
            <a:t>Werkwijze</a:t>
          </a:r>
          <a:endParaRPr lang="en-BE"/>
        </a:p>
      </dgm:t>
    </dgm:pt>
    <dgm:pt modelId="{55E22F85-C01C-7149-8B91-2B6723B3400C}" type="parTrans" cxnId="{78F52210-9630-E74E-AD12-E5F7EBAB503E}">
      <dgm:prSet/>
      <dgm:spPr/>
      <dgm:t>
        <a:bodyPr/>
        <a:lstStyle/>
        <a:p>
          <a:endParaRPr lang="en-GB"/>
        </a:p>
      </dgm:t>
    </dgm:pt>
    <dgm:pt modelId="{F51C4279-FE20-4E4C-A966-EF07F0AEB487}" type="sibTrans" cxnId="{78F52210-9630-E74E-AD12-E5F7EBAB503E}">
      <dgm:prSet/>
      <dgm:spPr/>
      <dgm:t>
        <a:bodyPr/>
        <a:lstStyle/>
        <a:p>
          <a:endParaRPr lang="en-GB"/>
        </a:p>
      </dgm:t>
    </dgm:pt>
    <dgm:pt modelId="{F2931621-1812-5E42-B6B0-3222337E3867}">
      <dgm:prSet/>
      <dgm:spPr/>
      <dgm:t>
        <a:bodyPr/>
        <a:lstStyle/>
        <a:p>
          <a:r>
            <a:rPr lang="en-GB"/>
            <a:t>Selecteer operaties en/of use-cases</a:t>
          </a:r>
          <a:endParaRPr lang="en-BE"/>
        </a:p>
      </dgm:t>
    </dgm:pt>
    <dgm:pt modelId="{408763E2-FE11-EB4E-8177-BAC401ACC6BF}" type="parTrans" cxnId="{63D1A049-8BF8-7F44-B177-BA615D792D84}">
      <dgm:prSet/>
      <dgm:spPr/>
      <dgm:t>
        <a:bodyPr/>
        <a:lstStyle/>
        <a:p>
          <a:endParaRPr lang="en-GB"/>
        </a:p>
      </dgm:t>
    </dgm:pt>
    <dgm:pt modelId="{4C40145D-C973-D040-A54F-805296CB5964}" type="sibTrans" cxnId="{63D1A049-8BF8-7F44-B177-BA615D792D84}">
      <dgm:prSet/>
      <dgm:spPr/>
      <dgm:t>
        <a:bodyPr/>
        <a:lstStyle/>
        <a:p>
          <a:endParaRPr lang="en-GB"/>
        </a:p>
      </dgm:t>
    </dgm:pt>
    <dgm:pt modelId="{65A3534C-E344-ED4D-8C4B-FB9112D228D1}">
      <dgm:prSet/>
      <dgm:spPr/>
      <dgm:t>
        <a:bodyPr/>
        <a:lstStyle/>
        <a:p>
          <a:r>
            <a:rPr lang="en-GB"/>
            <a:t>Vind de activiteiten en de bijbehorende flow of control</a:t>
          </a:r>
          <a:endParaRPr lang="en-BE"/>
        </a:p>
      </dgm:t>
    </dgm:pt>
    <dgm:pt modelId="{00433D7D-29CB-8F4D-A65D-19B0B0509166}" type="parTrans" cxnId="{09B02750-9F57-FB49-92EC-A865AB792844}">
      <dgm:prSet/>
      <dgm:spPr/>
      <dgm:t>
        <a:bodyPr/>
        <a:lstStyle/>
        <a:p>
          <a:endParaRPr lang="en-GB"/>
        </a:p>
      </dgm:t>
    </dgm:pt>
    <dgm:pt modelId="{BE323C93-2157-1C48-9206-178DFFBDC2C7}" type="sibTrans" cxnId="{09B02750-9F57-FB49-92EC-A865AB792844}">
      <dgm:prSet/>
      <dgm:spPr/>
      <dgm:t>
        <a:bodyPr/>
        <a:lstStyle/>
        <a:p>
          <a:endParaRPr lang="en-GB"/>
        </a:p>
      </dgm:t>
    </dgm:pt>
    <dgm:pt modelId="{7E98D73C-C38B-534D-B8E6-8382D5051378}">
      <dgm:prSet/>
      <dgm:spPr/>
      <dgm:t>
        <a:bodyPr/>
        <a:lstStyle/>
        <a:p>
          <a:r>
            <a:rPr lang="en-GB"/>
            <a:t>Bepaal per activiteit welk object verantwoordelijk is</a:t>
          </a:r>
          <a:endParaRPr lang="en-BE"/>
        </a:p>
      </dgm:t>
    </dgm:pt>
    <dgm:pt modelId="{E0D8BF4B-C03B-EF49-81A0-1EA0F1EA98B7}" type="parTrans" cxnId="{2470C35A-8CF8-2649-8E04-DFC850CFD254}">
      <dgm:prSet/>
      <dgm:spPr/>
      <dgm:t>
        <a:bodyPr/>
        <a:lstStyle/>
        <a:p>
          <a:endParaRPr lang="en-GB"/>
        </a:p>
      </dgm:t>
    </dgm:pt>
    <dgm:pt modelId="{4A70F288-661E-E940-8EA0-FC59AEBACE12}" type="sibTrans" cxnId="{2470C35A-8CF8-2649-8E04-DFC850CFD254}">
      <dgm:prSet/>
      <dgm:spPr/>
      <dgm:t>
        <a:bodyPr/>
        <a:lstStyle/>
        <a:p>
          <a:endParaRPr lang="en-GB"/>
        </a:p>
      </dgm:t>
    </dgm:pt>
    <dgm:pt modelId="{4D32B0C0-C4B9-304F-B20A-5204ACCCEE1B}">
      <dgm:prSet/>
      <dgm:spPr/>
      <dgm:t>
        <a:bodyPr/>
        <a:lstStyle/>
        <a:p>
          <a:r>
            <a:rPr lang="en-GB"/>
            <a:t>Bepaal of activiteiten parameters nodig hebben</a:t>
          </a:r>
          <a:endParaRPr lang="en-BE"/>
        </a:p>
      </dgm:t>
    </dgm:pt>
    <dgm:pt modelId="{279EE46A-3B53-0941-9AEE-FAD1ABE28811}" type="parTrans" cxnId="{939BBEBF-DC42-5647-8614-19704FFCACC4}">
      <dgm:prSet/>
      <dgm:spPr/>
      <dgm:t>
        <a:bodyPr/>
        <a:lstStyle/>
        <a:p>
          <a:endParaRPr lang="en-GB"/>
        </a:p>
      </dgm:t>
    </dgm:pt>
    <dgm:pt modelId="{914018B0-D8D0-6E4E-A420-1862B4146504}" type="sibTrans" cxnId="{939BBEBF-DC42-5647-8614-19704FFCACC4}">
      <dgm:prSet/>
      <dgm:spPr/>
      <dgm:t>
        <a:bodyPr/>
        <a:lstStyle/>
        <a:p>
          <a:endParaRPr lang="en-GB"/>
        </a:p>
      </dgm:t>
    </dgm:pt>
    <dgm:pt modelId="{E0AC86D2-A2CC-434A-B4E9-130E96C547EE}">
      <dgm:prSet/>
      <dgm:spPr/>
      <dgm:t>
        <a:bodyPr/>
        <a:lstStyle/>
        <a:p>
          <a:r>
            <a:rPr lang="en-GB"/>
            <a:t>Splits activiteiten indien nodig</a:t>
          </a:r>
          <a:endParaRPr lang="en-BE"/>
        </a:p>
      </dgm:t>
    </dgm:pt>
    <dgm:pt modelId="{ADC7C3FA-48EF-4342-81AC-BA9C67F7E588}" type="parTrans" cxnId="{D23AFACF-8EB7-F040-88EE-4AE4355F6BDE}">
      <dgm:prSet/>
      <dgm:spPr/>
      <dgm:t>
        <a:bodyPr/>
        <a:lstStyle/>
        <a:p>
          <a:endParaRPr lang="en-GB"/>
        </a:p>
      </dgm:t>
    </dgm:pt>
    <dgm:pt modelId="{1D61BDDB-3DA7-B148-AEB8-52DE0405C6D8}" type="sibTrans" cxnId="{D23AFACF-8EB7-F040-88EE-4AE4355F6BDE}">
      <dgm:prSet/>
      <dgm:spPr/>
      <dgm:t>
        <a:bodyPr/>
        <a:lstStyle/>
        <a:p>
          <a:endParaRPr lang="en-GB"/>
        </a:p>
      </dgm:t>
    </dgm:pt>
    <dgm:pt modelId="{8BC82786-B0D5-3D4E-B1A1-97A6666D374D}" type="pres">
      <dgm:prSet presAssocID="{3CC5C5FE-A173-D443-9B0E-F3BBBBB0A47F}" presName="theList" presStyleCnt="0">
        <dgm:presLayoutVars>
          <dgm:dir/>
          <dgm:animLvl val="lvl"/>
          <dgm:resizeHandles val="exact"/>
        </dgm:presLayoutVars>
      </dgm:prSet>
      <dgm:spPr/>
    </dgm:pt>
    <dgm:pt modelId="{952103AA-8256-1845-869A-01F0304E724D}" type="pres">
      <dgm:prSet presAssocID="{CCC8346B-0616-7040-A7E6-20023EEECFFC}" presName="compNode" presStyleCnt="0"/>
      <dgm:spPr/>
    </dgm:pt>
    <dgm:pt modelId="{E440F124-5F0B-E849-ABD6-5295F1811742}" type="pres">
      <dgm:prSet presAssocID="{CCC8346B-0616-7040-A7E6-20023EEECFFC}" presName="aNode" presStyleLbl="bgShp" presStyleIdx="0" presStyleCnt="1"/>
      <dgm:spPr/>
    </dgm:pt>
    <dgm:pt modelId="{6302F8B7-8C88-944A-8F6D-FB328CEE8487}" type="pres">
      <dgm:prSet presAssocID="{CCC8346B-0616-7040-A7E6-20023EEECFFC}" presName="textNode" presStyleLbl="bgShp" presStyleIdx="0" presStyleCnt="1"/>
      <dgm:spPr/>
    </dgm:pt>
    <dgm:pt modelId="{C879CA72-AD6F-0542-A031-60A0E4290CC1}" type="pres">
      <dgm:prSet presAssocID="{CCC8346B-0616-7040-A7E6-20023EEECFFC}" presName="compChildNode" presStyleCnt="0"/>
      <dgm:spPr/>
    </dgm:pt>
    <dgm:pt modelId="{A8980DCB-569E-E241-A7FB-1DED174C7BC1}" type="pres">
      <dgm:prSet presAssocID="{CCC8346B-0616-7040-A7E6-20023EEECFFC}" presName="theInnerList" presStyleCnt="0"/>
      <dgm:spPr/>
    </dgm:pt>
    <dgm:pt modelId="{F929D466-7033-1545-9144-4146669261D6}" type="pres">
      <dgm:prSet presAssocID="{F2931621-1812-5E42-B6B0-3222337E3867}" presName="childNode" presStyleLbl="node1" presStyleIdx="0" presStyleCnt="5">
        <dgm:presLayoutVars>
          <dgm:bulletEnabled val="1"/>
        </dgm:presLayoutVars>
      </dgm:prSet>
      <dgm:spPr/>
    </dgm:pt>
    <dgm:pt modelId="{FDDC0B67-395E-A14D-8E36-7111575F41A4}" type="pres">
      <dgm:prSet presAssocID="{F2931621-1812-5E42-B6B0-3222337E3867}" presName="aSpace2" presStyleCnt="0"/>
      <dgm:spPr/>
    </dgm:pt>
    <dgm:pt modelId="{D942D604-B4F0-A341-B44C-8F27E62E50E7}" type="pres">
      <dgm:prSet presAssocID="{65A3534C-E344-ED4D-8C4B-FB9112D228D1}" presName="childNode" presStyleLbl="node1" presStyleIdx="1" presStyleCnt="5">
        <dgm:presLayoutVars>
          <dgm:bulletEnabled val="1"/>
        </dgm:presLayoutVars>
      </dgm:prSet>
      <dgm:spPr/>
    </dgm:pt>
    <dgm:pt modelId="{A8F448A6-C9DB-4C44-B20C-0151C34AD797}" type="pres">
      <dgm:prSet presAssocID="{65A3534C-E344-ED4D-8C4B-FB9112D228D1}" presName="aSpace2" presStyleCnt="0"/>
      <dgm:spPr/>
    </dgm:pt>
    <dgm:pt modelId="{8240067A-08A8-6247-A807-AD422F7B0CF2}" type="pres">
      <dgm:prSet presAssocID="{7E98D73C-C38B-534D-B8E6-8382D5051378}" presName="childNode" presStyleLbl="node1" presStyleIdx="2" presStyleCnt="5">
        <dgm:presLayoutVars>
          <dgm:bulletEnabled val="1"/>
        </dgm:presLayoutVars>
      </dgm:prSet>
      <dgm:spPr/>
    </dgm:pt>
    <dgm:pt modelId="{F08F365B-C225-5544-BF68-7AC0301BB625}" type="pres">
      <dgm:prSet presAssocID="{7E98D73C-C38B-534D-B8E6-8382D5051378}" presName="aSpace2" presStyleCnt="0"/>
      <dgm:spPr/>
    </dgm:pt>
    <dgm:pt modelId="{0CE4FF75-D6FE-264C-B169-2900E3613D10}" type="pres">
      <dgm:prSet presAssocID="{4D32B0C0-C4B9-304F-B20A-5204ACCCEE1B}" presName="childNode" presStyleLbl="node1" presStyleIdx="3" presStyleCnt="5">
        <dgm:presLayoutVars>
          <dgm:bulletEnabled val="1"/>
        </dgm:presLayoutVars>
      </dgm:prSet>
      <dgm:spPr/>
    </dgm:pt>
    <dgm:pt modelId="{04BF5E85-51A6-A04B-A0C0-33F634430047}" type="pres">
      <dgm:prSet presAssocID="{4D32B0C0-C4B9-304F-B20A-5204ACCCEE1B}" presName="aSpace2" presStyleCnt="0"/>
      <dgm:spPr/>
    </dgm:pt>
    <dgm:pt modelId="{FD821F67-4426-8142-9A4C-212E851C357E}" type="pres">
      <dgm:prSet presAssocID="{E0AC86D2-A2CC-434A-B4E9-130E96C547EE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E23C900F-1D2E-AD4B-B031-6B009E338B84}" type="presOf" srcId="{CCC8346B-0616-7040-A7E6-20023EEECFFC}" destId="{6302F8B7-8C88-944A-8F6D-FB328CEE8487}" srcOrd="1" destOrd="0" presId="urn:microsoft.com/office/officeart/2005/8/layout/lProcess2"/>
    <dgm:cxn modelId="{78F52210-9630-E74E-AD12-E5F7EBAB503E}" srcId="{3CC5C5FE-A173-D443-9B0E-F3BBBBB0A47F}" destId="{CCC8346B-0616-7040-A7E6-20023EEECFFC}" srcOrd="0" destOrd="0" parTransId="{55E22F85-C01C-7149-8B91-2B6723B3400C}" sibTransId="{F51C4279-FE20-4E4C-A966-EF07F0AEB487}"/>
    <dgm:cxn modelId="{2A5CF03B-E1C5-1346-A4E4-B9A22D5B0E19}" type="presOf" srcId="{65A3534C-E344-ED4D-8C4B-FB9112D228D1}" destId="{D942D604-B4F0-A341-B44C-8F27E62E50E7}" srcOrd="0" destOrd="0" presId="urn:microsoft.com/office/officeart/2005/8/layout/lProcess2"/>
    <dgm:cxn modelId="{63D1A049-8BF8-7F44-B177-BA615D792D84}" srcId="{CCC8346B-0616-7040-A7E6-20023EEECFFC}" destId="{F2931621-1812-5E42-B6B0-3222337E3867}" srcOrd="0" destOrd="0" parTransId="{408763E2-FE11-EB4E-8177-BAC401ACC6BF}" sibTransId="{4C40145D-C973-D040-A54F-805296CB5964}"/>
    <dgm:cxn modelId="{09B02750-9F57-FB49-92EC-A865AB792844}" srcId="{CCC8346B-0616-7040-A7E6-20023EEECFFC}" destId="{65A3534C-E344-ED4D-8C4B-FB9112D228D1}" srcOrd="1" destOrd="0" parTransId="{00433D7D-29CB-8F4D-A65D-19B0B0509166}" sibTransId="{BE323C93-2157-1C48-9206-178DFFBDC2C7}"/>
    <dgm:cxn modelId="{2470C35A-8CF8-2649-8E04-DFC850CFD254}" srcId="{CCC8346B-0616-7040-A7E6-20023EEECFFC}" destId="{7E98D73C-C38B-534D-B8E6-8382D5051378}" srcOrd="2" destOrd="0" parTransId="{E0D8BF4B-C03B-EF49-81A0-1EA0F1EA98B7}" sibTransId="{4A70F288-661E-E940-8EA0-FC59AEBACE12}"/>
    <dgm:cxn modelId="{85EDF686-D287-144F-851B-0FE28D99E04C}" type="presOf" srcId="{7E98D73C-C38B-534D-B8E6-8382D5051378}" destId="{8240067A-08A8-6247-A807-AD422F7B0CF2}" srcOrd="0" destOrd="0" presId="urn:microsoft.com/office/officeart/2005/8/layout/lProcess2"/>
    <dgm:cxn modelId="{EEBDF39C-E04C-3E45-B15F-717C0C14D229}" type="presOf" srcId="{CCC8346B-0616-7040-A7E6-20023EEECFFC}" destId="{E440F124-5F0B-E849-ABD6-5295F1811742}" srcOrd="0" destOrd="0" presId="urn:microsoft.com/office/officeart/2005/8/layout/lProcess2"/>
    <dgm:cxn modelId="{939BBEBF-DC42-5647-8614-19704FFCACC4}" srcId="{CCC8346B-0616-7040-A7E6-20023EEECFFC}" destId="{4D32B0C0-C4B9-304F-B20A-5204ACCCEE1B}" srcOrd="3" destOrd="0" parTransId="{279EE46A-3B53-0941-9AEE-FAD1ABE28811}" sibTransId="{914018B0-D8D0-6E4E-A420-1862B4146504}"/>
    <dgm:cxn modelId="{080E84CD-E66E-D546-B9DD-7333D9168ED1}" type="presOf" srcId="{E0AC86D2-A2CC-434A-B4E9-130E96C547EE}" destId="{FD821F67-4426-8142-9A4C-212E851C357E}" srcOrd="0" destOrd="0" presId="urn:microsoft.com/office/officeart/2005/8/layout/lProcess2"/>
    <dgm:cxn modelId="{D23AFACF-8EB7-F040-88EE-4AE4355F6BDE}" srcId="{CCC8346B-0616-7040-A7E6-20023EEECFFC}" destId="{E0AC86D2-A2CC-434A-B4E9-130E96C547EE}" srcOrd="4" destOrd="0" parTransId="{ADC7C3FA-48EF-4342-81AC-BA9C67F7E588}" sibTransId="{1D61BDDB-3DA7-B148-AEB8-52DE0405C6D8}"/>
    <dgm:cxn modelId="{CD959EE0-AAE8-D547-A4E5-114111827861}" type="presOf" srcId="{4D32B0C0-C4B9-304F-B20A-5204ACCCEE1B}" destId="{0CE4FF75-D6FE-264C-B169-2900E3613D10}" srcOrd="0" destOrd="0" presId="urn:microsoft.com/office/officeart/2005/8/layout/lProcess2"/>
    <dgm:cxn modelId="{715303F5-7771-7842-903F-89CC4022AC67}" type="presOf" srcId="{3CC5C5FE-A173-D443-9B0E-F3BBBBB0A47F}" destId="{8BC82786-B0D5-3D4E-B1A1-97A6666D374D}" srcOrd="0" destOrd="0" presId="urn:microsoft.com/office/officeart/2005/8/layout/lProcess2"/>
    <dgm:cxn modelId="{616A98FB-5D9A-624A-A8DE-44E679C6D718}" type="presOf" srcId="{F2931621-1812-5E42-B6B0-3222337E3867}" destId="{F929D466-7033-1545-9144-4146669261D6}" srcOrd="0" destOrd="0" presId="urn:microsoft.com/office/officeart/2005/8/layout/lProcess2"/>
    <dgm:cxn modelId="{5EB7537D-44DE-9E47-BCA0-5530BEA3B706}" type="presParOf" srcId="{8BC82786-B0D5-3D4E-B1A1-97A6666D374D}" destId="{952103AA-8256-1845-869A-01F0304E724D}" srcOrd="0" destOrd="0" presId="urn:microsoft.com/office/officeart/2005/8/layout/lProcess2"/>
    <dgm:cxn modelId="{B823382D-6D03-6147-8A65-2FF8CE64DD3C}" type="presParOf" srcId="{952103AA-8256-1845-869A-01F0304E724D}" destId="{E440F124-5F0B-E849-ABD6-5295F1811742}" srcOrd="0" destOrd="0" presId="urn:microsoft.com/office/officeart/2005/8/layout/lProcess2"/>
    <dgm:cxn modelId="{3ECEF5BD-56B2-9846-96FF-B4E239FD5349}" type="presParOf" srcId="{952103AA-8256-1845-869A-01F0304E724D}" destId="{6302F8B7-8C88-944A-8F6D-FB328CEE8487}" srcOrd="1" destOrd="0" presId="urn:microsoft.com/office/officeart/2005/8/layout/lProcess2"/>
    <dgm:cxn modelId="{D7894002-3755-F44F-A57F-9772B8088E96}" type="presParOf" srcId="{952103AA-8256-1845-869A-01F0304E724D}" destId="{C879CA72-AD6F-0542-A031-60A0E4290CC1}" srcOrd="2" destOrd="0" presId="urn:microsoft.com/office/officeart/2005/8/layout/lProcess2"/>
    <dgm:cxn modelId="{FB85A42D-7C05-394F-A7C8-076F3CA713B1}" type="presParOf" srcId="{C879CA72-AD6F-0542-A031-60A0E4290CC1}" destId="{A8980DCB-569E-E241-A7FB-1DED174C7BC1}" srcOrd="0" destOrd="0" presId="urn:microsoft.com/office/officeart/2005/8/layout/lProcess2"/>
    <dgm:cxn modelId="{482604F6-C09B-AA43-A9CC-AB6797B2528E}" type="presParOf" srcId="{A8980DCB-569E-E241-A7FB-1DED174C7BC1}" destId="{F929D466-7033-1545-9144-4146669261D6}" srcOrd="0" destOrd="0" presId="urn:microsoft.com/office/officeart/2005/8/layout/lProcess2"/>
    <dgm:cxn modelId="{4509F5B7-9B7F-2D46-B4C4-9CF5CC19A29A}" type="presParOf" srcId="{A8980DCB-569E-E241-A7FB-1DED174C7BC1}" destId="{FDDC0B67-395E-A14D-8E36-7111575F41A4}" srcOrd="1" destOrd="0" presId="urn:microsoft.com/office/officeart/2005/8/layout/lProcess2"/>
    <dgm:cxn modelId="{19A5A1DF-EED6-3C41-BDC4-8F7FD072DE88}" type="presParOf" srcId="{A8980DCB-569E-E241-A7FB-1DED174C7BC1}" destId="{D942D604-B4F0-A341-B44C-8F27E62E50E7}" srcOrd="2" destOrd="0" presId="urn:microsoft.com/office/officeart/2005/8/layout/lProcess2"/>
    <dgm:cxn modelId="{6F2AE52F-1C21-7A4C-B4D9-3BBF2107C071}" type="presParOf" srcId="{A8980DCB-569E-E241-A7FB-1DED174C7BC1}" destId="{A8F448A6-C9DB-4C44-B20C-0151C34AD797}" srcOrd="3" destOrd="0" presId="urn:microsoft.com/office/officeart/2005/8/layout/lProcess2"/>
    <dgm:cxn modelId="{EC47F45C-4A00-AD49-95CB-69B508D77DF6}" type="presParOf" srcId="{A8980DCB-569E-E241-A7FB-1DED174C7BC1}" destId="{8240067A-08A8-6247-A807-AD422F7B0CF2}" srcOrd="4" destOrd="0" presId="urn:microsoft.com/office/officeart/2005/8/layout/lProcess2"/>
    <dgm:cxn modelId="{868EEDC5-8B3E-AC4B-9EE7-BD08AAA026B8}" type="presParOf" srcId="{A8980DCB-569E-E241-A7FB-1DED174C7BC1}" destId="{F08F365B-C225-5544-BF68-7AC0301BB625}" srcOrd="5" destOrd="0" presId="urn:microsoft.com/office/officeart/2005/8/layout/lProcess2"/>
    <dgm:cxn modelId="{9CA9F62A-3E9E-EC40-84B5-8C7FFDF729FF}" type="presParOf" srcId="{A8980DCB-569E-E241-A7FB-1DED174C7BC1}" destId="{0CE4FF75-D6FE-264C-B169-2900E3613D10}" srcOrd="6" destOrd="0" presId="urn:microsoft.com/office/officeart/2005/8/layout/lProcess2"/>
    <dgm:cxn modelId="{2758FAEA-552F-3940-9EBE-8DF69E38CE2F}" type="presParOf" srcId="{A8980DCB-569E-E241-A7FB-1DED174C7BC1}" destId="{04BF5E85-51A6-A04B-A0C0-33F634430047}" srcOrd="7" destOrd="0" presId="urn:microsoft.com/office/officeart/2005/8/layout/lProcess2"/>
    <dgm:cxn modelId="{6A9920CD-0AC9-D347-A457-246F28004F10}" type="presParOf" srcId="{A8980DCB-569E-E241-A7FB-1DED174C7BC1}" destId="{FD821F67-4426-8142-9A4C-212E851C357E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F328191-DA76-754D-8266-5031DE24E6C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DCD9C1C-4AB8-8C4F-98F2-FB7F84121698}">
      <dgm:prSet/>
      <dgm:spPr/>
      <dgm:t>
        <a:bodyPr/>
        <a:lstStyle/>
        <a:p>
          <a:r>
            <a:rPr lang="en-GB"/>
            <a:t>Selecteer operaties en/of use-cases</a:t>
          </a:r>
          <a:endParaRPr lang="en-BE"/>
        </a:p>
      </dgm:t>
    </dgm:pt>
    <dgm:pt modelId="{3F07CCE9-A35F-EC43-9F43-903FF498B086}" type="parTrans" cxnId="{233908E3-8ED2-0A48-B86A-DBBA3068C0F3}">
      <dgm:prSet/>
      <dgm:spPr/>
      <dgm:t>
        <a:bodyPr/>
        <a:lstStyle/>
        <a:p>
          <a:endParaRPr lang="en-GB"/>
        </a:p>
      </dgm:t>
    </dgm:pt>
    <dgm:pt modelId="{005DFCAF-3544-B64D-B6D7-5D3C9EC5F092}" type="sibTrans" cxnId="{233908E3-8ED2-0A48-B86A-DBBA3068C0F3}">
      <dgm:prSet/>
      <dgm:spPr/>
      <dgm:t>
        <a:bodyPr/>
        <a:lstStyle/>
        <a:p>
          <a:endParaRPr lang="en-GB"/>
        </a:p>
      </dgm:t>
    </dgm:pt>
    <dgm:pt modelId="{81A15EFA-98B3-7442-8B96-F9D895AB85EE}">
      <dgm:prSet custT="1"/>
      <dgm:spPr/>
      <dgm:t>
        <a:bodyPr/>
        <a:lstStyle/>
        <a:p>
          <a:r>
            <a:rPr lang="en-GB" sz="2000" dirty="0" err="1"/>
            <a:t>Operaties</a:t>
          </a:r>
          <a:r>
            <a:rPr lang="en-GB" sz="2000" dirty="0"/>
            <a:t> van </a:t>
          </a:r>
          <a:r>
            <a:rPr lang="en-GB" sz="2000" dirty="0" err="1"/>
            <a:t>klassen</a:t>
          </a:r>
          <a:r>
            <a:rPr lang="en-GB" sz="2000" dirty="0"/>
            <a:t> </a:t>
          </a:r>
          <a:r>
            <a:rPr lang="en-GB" sz="2000" dirty="0" err="1"/>
            <a:t>doorlopen</a:t>
          </a:r>
          <a:r>
            <a:rPr lang="en-GB" sz="2000" dirty="0"/>
            <a:t> (</a:t>
          </a:r>
          <a:r>
            <a:rPr lang="en-GB" sz="2000" dirty="0" err="1"/>
            <a:t>eventueel</a:t>
          </a:r>
          <a:r>
            <a:rPr lang="en-GB" sz="2000" dirty="0"/>
            <a:t> use-cases)‏</a:t>
          </a:r>
          <a:endParaRPr lang="en-BE" sz="2000" dirty="0"/>
        </a:p>
      </dgm:t>
    </dgm:pt>
    <dgm:pt modelId="{8EE3538D-B65A-3042-A217-6591B17AD71F}" type="parTrans" cxnId="{4DD96873-C071-9543-808E-0A96F2FCAA78}">
      <dgm:prSet/>
      <dgm:spPr/>
      <dgm:t>
        <a:bodyPr/>
        <a:lstStyle/>
        <a:p>
          <a:endParaRPr lang="en-GB"/>
        </a:p>
      </dgm:t>
    </dgm:pt>
    <dgm:pt modelId="{000DBDF3-263C-6C41-8347-CE116CD48836}" type="sibTrans" cxnId="{4DD96873-C071-9543-808E-0A96F2FCAA78}">
      <dgm:prSet/>
      <dgm:spPr/>
      <dgm:t>
        <a:bodyPr/>
        <a:lstStyle/>
        <a:p>
          <a:endParaRPr lang="en-GB"/>
        </a:p>
      </dgm:t>
    </dgm:pt>
    <dgm:pt modelId="{21E5502F-DBB8-CC4C-B1B2-EEFA9528BDA2}">
      <dgm:prSet/>
      <dgm:spPr/>
      <dgm:t>
        <a:bodyPr/>
        <a:lstStyle/>
        <a:p>
          <a:r>
            <a:rPr lang="en-GB"/>
            <a:t>Vind de activiteiten en de bijbehorende flow</a:t>
          </a:r>
          <a:endParaRPr lang="en-BE"/>
        </a:p>
      </dgm:t>
    </dgm:pt>
    <dgm:pt modelId="{0FB6E0B4-0C7D-8144-8229-EBF5FBEDA4D0}" type="parTrans" cxnId="{57FF863E-F1D0-4444-A7E3-640E532C6845}">
      <dgm:prSet/>
      <dgm:spPr/>
      <dgm:t>
        <a:bodyPr/>
        <a:lstStyle/>
        <a:p>
          <a:endParaRPr lang="en-GB"/>
        </a:p>
      </dgm:t>
    </dgm:pt>
    <dgm:pt modelId="{BB23AF30-BFE8-4844-B8E6-A879F91B2E68}" type="sibTrans" cxnId="{57FF863E-F1D0-4444-A7E3-640E532C6845}">
      <dgm:prSet/>
      <dgm:spPr/>
      <dgm:t>
        <a:bodyPr/>
        <a:lstStyle/>
        <a:p>
          <a:endParaRPr lang="en-GB"/>
        </a:p>
      </dgm:t>
    </dgm:pt>
    <dgm:pt modelId="{2F6E12A8-6503-4649-920D-34BED0673389}">
      <dgm:prSet custT="1"/>
      <dgm:spPr/>
      <dgm:t>
        <a:bodyPr/>
        <a:lstStyle/>
        <a:p>
          <a:r>
            <a:rPr lang="en-GB" sz="2000" dirty="0" err="1"/>
            <a:t>Schrijf</a:t>
          </a:r>
          <a:r>
            <a:rPr lang="en-GB" sz="2000" dirty="0"/>
            <a:t> </a:t>
          </a:r>
          <a:r>
            <a:rPr lang="en-GB" sz="2000" dirty="0" err="1"/>
            <a:t>activiteiten</a:t>
          </a:r>
          <a:r>
            <a:rPr lang="en-GB" sz="2000" dirty="0"/>
            <a:t> in </a:t>
          </a:r>
          <a:r>
            <a:rPr lang="en-GB" sz="2000" dirty="0" err="1"/>
            <a:t>volgorde</a:t>
          </a:r>
          <a:r>
            <a:rPr lang="en-GB" sz="2000" dirty="0"/>
            <a:t> </a:t>
          </a:r>
          <a:r>
            <a:rPr lang="en-GB" sz="2000" dirty="0" err="1"/>
            <a:t>waarin</a:t>
          </a:r>
          <a:r>
            <a:rPr lang="en-GB" sz="2000" dirty="0"/>
            <a:t> ze </a:t>
          </a:r>
          <a:r>
            <a:rPr lang="en-GB" sz="2000" dirty="0" err="1"/>
            <a:t>uitgevoerd</a:t>
          </a:r>
          <a:r>
            <a:rPr lang="en-GB" sz="2000" dirty="0"/>
            <a:t> </a:t>
          </a:r>
          <a:r>
            <a:rPr lang="en-GB" sz="2000" dirty="0" err="1"/>
            <a:t>moeten</a:t>
          </a:r>
          <a:r>
            <a:rPr lang="en-GB" sz="2000" dirty="0"/>
            <a:t> </a:t>
          </a:r>
          <a:r>
            <a:rPr lang="en-GB" sz="2000" dirty="0" err="1"/>
            <a:t>worden</a:t>
          </a:r>
          <a:endParaRPr lang="en-BE" sz="2000" dirty="0"/>
        </a:p>
      </dgm:t>
    </dgm:pt>
    <dgm:pt modelId="{DC35063F-0FF8-F046-B2B8-E895F3D4B084}" type="parTrans" cxnId="{543F5311-B20D-224A-81B2-4AAE94AD8808}">
      <dgm:prSet/>
      <dgm:spPr/>
      <dgm:t>
        <a:bodyPr/>
        <a:lstStyle/>
        <a:p>
          <a:endParaRPr lang="en-GB"/>
        </a:p>
      </dgm:t>
    </dgm:pt>
    <dgm:pt modelId="{5EA5C08F-AB71-B447-AF66-0A788F85AC23}" type="sibTrans" cxnId="{543F5311-B20D-224A-81B2-4AAE94AD8808}">
      <dgm:prSet/>
      <dgm:spPr/>
      <dgm:t>
        <a:bodyPr/>
        <a:lstStyle/>
        <a:p>
          <a:endParaRPr lang="en-GB"/>
        </a:p>
      </dgm:t>
    </dgm:pt>
    <dgm:pt modelId="{515DDBB5-1984-FF45-8800-71A06EB337B3}">
      <dgm:prSet custT="1"/>
      <dgm:spPr/>
      <dgm:t>
        <a:bodyPr/>
        <a:lstStyle/>
        <a:p>
          <a:r>
            <a:rPr lang="en-GB" sz="2000" dirty="0" err="1"/>
            <a:t>Indien</a:t>
          </a:r>
          <a:r>
            <a:rPr lang="en-GB" sz="2000" dirty="0"/>
            <a:t> </a:t>
          </a:r>
          <a:r>
            <a:rPr lang="en-GB" sz="2000" dirty="0" err="1"/>
            <a:t>volgorde</a:t>
          </a:r>
          <a:r>
            <a:rPr lang="en-GB" sz="2000" dirty="0"/>
            <a:t> </a:t>
          </a:r>
          <a:r>
            <a:rPr lang="en-GB" sz="2000" dirty="0" err="1"/>
            <a:t>niet</a:t>
          </a:r>
          <a:r>
            <a:rPr lang="en-GB" sz="2000" dirty="0"/>
            <a:t> van </a:t>
          </a:r>
          <a:r>
            <a:rPr lang="en-GB" sz="2000" dirty="0" err="1"/>
            <a:t>belang</a:t>
          </a:r>
          <a:r>
            <a:rPr lang="en-GB" sz="2000" dirty="0"/>
            <a:t> -&gt; parallel</a:t>
          </a:r>
          <a:endParaRPr lang="en-BE" sz="2000" dirty="0"/>
        </a:p>
      </dgm:t>
    </dgm:pt>
    <dgm:pt modelId="{3E3CB85F-9ED4-6945-B0C1-45FECEA977FC}" type="parTrans" cxnId="{A9AC26F2-B4DD-7D45-BD2A-CD1A421D3A1B}">
      <dgm:prSet/>
      <dgm:spPr/>
      <dgm:t>
        <a:bodyPr/>
        <a:lstStyle/>
        <a:p>
          <a:endParaRPr lang="en-GB"/>
        </a:p>
      </dgm:t>
    </dgm:pt>
    <dgm:pt modelId="{509F691A-3EB5-1143-AD69-F1BFCFCF98D8}" type="sibTrans" cxnId="{A9AC26F2-B4DD-7D45-BD2A-CD1A421D3A1B}">
      <dgm:prSet/>
      <dgm:spPr/>
      <dgm:t>
        <a:bodyPr/>
        <a:lstStyle/>
        <a:p>
          <a:endParaRPr lang="en-GB"/>
        </a:p>
      </dgm:t>
    </dgm:pt>
    <dgm:pt modelId="{DB5965AC-EAF5-C044-A061-00FB6BD3647C}">
      <dgm:prSet custT="1"/>
      <dgm:spPr/>
      <dgm:t>
        <a:bodyPr/>
        <a:lstStyle/>
        <a:p>
          <a:r>
            <a:rPr lang="en-GB" sz="2000" dirty="0" err="1"/>
            <a:t>Activiteiten</a:t>
          </a:r>
          <a:r>
            <a:rPr lang="en-GB" sz="2000" dirty="0"/>
            <a:t> </a:t>
          </a:r>
          <a:r>
            <a:rPr lang="en-GB" sz="2000" dirty="0" err="1"/>
            <a:t>en</a:t>
          </a:r>
          <a:r>
            <a:rPr lang="en-GB" sz="2000" dirty="0"/>
            <a:t> flow (</a:t>
          </a:r>
          <a:r>
            <a:rPr lang="en-GB" sz="2000" dirty="0" err="1"/>
            <a:t>eventueel</a:t>
          </a:r>
          <a:r>
            <a:rPr lang="en-GB" sz="2000" dirty="0"/>
            <a:t> </a:t>
          </a:r>
          <a:r>
            <a:rPr lang="en-GB" sz="2000" dirty="0" err="1"/>
            <a:t>gebruik</a:t>
          </a:r>
          <a:r>
            <a:rPr lang="en-GB" sz="2000" dirty="0"/>
            <a:t>  van </a:t>
          </a:r>
          <a:r>
            <a:rPr lang="en-GB" sz="2000" dirty="0" err="1"/>
            <a:t>connectoren</a:t>
          </a:r>
          <a:r>
            <a:rPr lang="en-GB" sz="2000" dirty="0"/>
            <a:t>)‏</a:t>
          </a:r>
          <a:endParaRPr lang="en-BE" sz="2000" dirty="0"/>
        </a:p>
      </dgm:t>
    </dgm:pt>
    <dgm:pt modelId="{E618FCED-4E80-C740-8880-542D26CE30E2}" type="parTrans" cxnId="{8B2B4C87-29E9-8148-98D8-614701636A79}">
      <dgm:prSet/>
      <dgm:spPr/>
      <dgm:t>
        <a:bodyPr/>
        <a:lstStyle/>
        <a:p>
          <a:endParaRPr lang="en-GB"/>
        </a:p>
      </dgm:t>
    </dgm:pt>
    <dgm:pt modelId="{A6F97D60-795C-8246-8892-3E961B3764B8}" type="sibTrans" cxnId="{8B2B4C87-29E9-8148-98D8-614701636A79}">
      <dgm:prSet/>
      <dgm:spPr/>
      <dgm:t>
        <a:bodyPr/>
        <a:lstStyle/>
        <a:p>
          <a:endParaRPr lang="en-GB"/>
        </a:p>
      </dgm:t>
    </dgm:pt>
    <dgm:pt modelId="{9D976ECA-64A4-774D-BD65-90FF0D5E527A}">
      <dgm:prSet/>
      <dgm:spPr/>
      <dgm:t>
        <a:bodyPr/>
        <a:lstStyle/>
        <a:p>
          <a:r>
            <a:rPr lang="en-GB"/>
            <a:t>Bepaal per activiteit welk object verantwoordelijk is</a:t>
          </a:r>
          <a:endParaRPr lang="en-BE"/>
        </a:p>
      </dgm:t>
    </dgm:pt>
    <dgm:pt modelId="{95E0DF96-745F-BC41-BB4B-BDA54937B46A}" type="parTrans" cxnId="{94D68A67-2E36-9D4D-AF60-2C6B17623B36}">
      <dgm:prSet/>
      <dgm:spPr/>
      <dgm:t>
        <a:bodyPr/>
        <a:lstStyle/>
        <a:p>
          <a:endParaRPr lang="en-GB"/>
        </a:p>
      </dgm:t>
    </dgm:pt>
    <dgm:pt modelId="{3048BD9A-C812-1B43-AAA7-D88EFE084460}" type="sibTrans" cxnId="{94D68A67-2E36-9D4D-AF60-2C6B17623B36}">
      <dgm:prSet/>
      <dgm:spPr/>
      <dgm:t>
        <a:bodyPr/>
        <a:lstStyle/>
        <a:p>
          <a:endParaRPr lang="en-GB"/>
        </a:p>
      </dgm:t>
    </dgm:pt>
    <dgm:pt modelId="{C0772F58-385A-064E-8901-1BC57C17D058}">
      <dgm:prSet custT="1"/>
      <dgm:spPr/>
      <dgm:t>
        <a:bodyPr/>
        <a:lstStyle/>
        <a:p>
          <a:r>
            <a:rPr lang="en-GB" sz="2000" dirty="0"/>
            <a:t>Object </a:t>
          </a:r>
          <a:r>
            <a:rPr lang="en-GB" sz="2000" dirty="0" err="1"/>
            <a:t>kan</a:t>
          </a:r>
          <a:r>
            <a:rPr lang="en-GB" sz="2000" dirty="0"/>
            <a:t> </a:t>
          </a:r>
          <a:r>
            <a:rPr lang="en-GB" sz="2000" dirty="0" err="1"/>
            <a:t>zelf</a:t>
          </a:r>
          <a:r>
            <a:rPr lang="en-GB" sz="2000" dirty="0"/>
            <a:t> </a:t>
          </a:r>
          <a:r>
            <a:rPr lang="en-GB" sz="2000" dirty="0" err="1"/>
            <a:t>activiteit</a:t>
          </a:r>
          <a:r>
            <a:rPr lang="en-GB" sz="2000" dirty="0"/>
            <a:t> </a:t>
          </a:r>
          <a:r>
            <a:rPr lang="en-GB" sz="2000" dirty="0" err="1"/>
            <a:t>uitvoeren</a:t>
          </a:r>
          <a:r>
            <a:rPr lang="en-GB" sz="2000" dirty="0"/>
            <a:t>, maar </a:t>
          </a:r>
          <a:r>
            <a:rPr lang="en-GB" sz="2000" dirty="0" err="1"/>
            <a:t>dat</a:t>
          </a:r>
          <a:r>
            <a:rPr lang="en-GB" sz="2000" dirty="0"/>
            <a:t> </a:t>
          </a:r>
          <a:r>
            <a:rPr lang="en-GB" sz="2000" dirty="0" err="1"/>
            <a:t>kan</a:t>
          </a:r>
          <a:r>
            <a:rPr lang="en-GB" sz="2000" dirty="0"/>
            <a:t> </a:t>
          </a:r>
          <a:r>
            <a:rPr lang="en-GB" sz="2000" dirty="0" err="1"/>
            <a:t>ook</a:t>
          </a:r>
          <a:r>
            <a:rPr lang="en-GB" sz="2000" dirty="0"/>
            <a:t> </a:t>
          </a:r>
          <a:r>
            <a:rPr lang="en-GB" sz="2000" dirty="0" err="1"/>
            <a:t>gedelegeerd</a:t>
          </a:r>
          <a:r>
            <a:rPr lang="en-GB" sz="2000" dirty="0"/>
            <a:t> </a:t>
          </a:r>
          <a:r>
            <a:rPr lang="en-GB" sz="2000" dirty="0" err="1"/>
            <a:t>worden</a:t>
          </a:r>
          <a:endParaRPr lang="en-BE" sz="2000" dirty="0"/>
        </a:p>
      </dgm:t>
    </dgm:pt>
    <dgm:pt modelId="{23C541B1-5BA1-BA42-A4A9-E4280554F20A}" type="parTrans" cxnId="{55D43C8F-F75E-934A-AF4A-E8A9219673F7}">
      <dgm:prSet/>
      <dgm:spPr/>
      <dgm:t>
        <a:bodyPr/>
        <a:lstStyle/>
        <a:p>
          <a:endParaRPr lang="en-GB"/>
        </a:p>
      </dgm:t>
    </dgm:pt>
    <dgm:pt modelId="{7CC5A417-1921-8C46-AF62-924FF4F5FD84}" type="sibTrans" cxnId="{55D43C8F-F75E-934A-AF4A-E8A9219673F7}">
      <dgm:prSet/>
      <dgm:spPr/>
      <dgm:t>
        <a:bodyPr/>
        <a:lstStyle/>
        <a:p>
          <a:endParaRPr lang="en-GB"/>
        </a:p>
      </dgm:t>
    </dgm:pt>
    <dgm:pt modelId="{2DAA2D89-EF84-7F48-BFF2-8D5411B21B80}">
      <dgm:prSet custT="1"/>
      <dgm:spPr/>
      <dgm:t>
        <a:bodyPr/>
        <a:lstStyle/>
        <a:p>
          <a:r>
            <a:rPr lang="en-GB" sz="2000"/>
            <a:t>Bepaal of uitvoerend object intern of extern is</a:t>
          </a:r>
          <a:endParaRPr lang="en-BE" sz="2000"/>
        </a:p>
      </dgm:t>
    </dgm:pt>
    <dgm:pt modelId="{99CE9439-EB68-D349-9497-492D34D2A926}" type="parTrans" cxnId="{6DE14A78-553A-F04E-9A5C-4491F9358EA6}">
      <dgm:prSet/>
      <dgm:spPr/>
      <dgm:t>
        <a:bodyPr/>
        <a:lstStyle/>
        <a:p>
          <a:endParaRPr lang="en-GB"/>
        </a:p>
      </dgm:t>
    </dgm:pt>
    <dgm:pt modelId="{BA47E56C-C068-7E4E-92EA-BD8291141893}" type="sibTrans" cxnId="{6DE14A78-553A-F04E-9A5C-4491F9358EA6}">
      <dgm:prSet/>
      <dgm:spPr/>
      <dgm:t>
        <a:bodyPr/>
        <a:lstStyle/>
        <a:p>
          <a:endParaRPr lang="en-GB"/>
        </a:p>
      </dgm:t>
    </dgm:pt>
    <dgm:pt modelId="{7D0CAD89-B0EA-C849-A2A0-DB979EC7A529}">
      <dgm:prSet custT="1"/>
      <dgm:spPr/>
      <dgm:t>
        <a:bodyPr/>
        <a:lstStyle/>
        <a:p>
          <a:r>
            <a:rPr lang="en-GB" sz="2000" dirty="0" err="1"/>
            <a:t>Indien</a:t>
          </a:r>
          <a:r>
            <a:rPr lang="en-GB" sz="2000" dirty="0"/>
            <a:t> use-case: </a:t>
          </a:r>
          <a:r>
            <a:rPr lang="en-GB" sz="2000" dirty="0" err="1"/>
            <a:t>bepalen</a:t>
          </a:r>
          <a:r>
            <a:rPr lang="en-GB" sz="2000" dirty="0"/>
            <a:t> van </a:t>
          </a:r>
          <a:r>
            <a:rPr lang="en-GB" sz="2000" dirty="0" err="1"/>
            <a:t>controleobject</a:t>
          </a:r>
          <a:endParaRPr lang="en-BE" sz="2000" dirty="0"/>
        </a:p>
      </dgm:t>
    </dgm:pt>
    <dgm:pt modelId="{D4BE006E-BF60-7B49-8113-BF938023FA70}" type="parTrans" cxnId="{CAE8B198-3893-0A46-A801-CCEECC5472F2}">
      <dgm:prSet/>
      <dgm:spPr/>
      <dgm:t>
        <a:bodyPr/>
        <a:lstStyle/>
        <a:p>
          <a:endParaRPr lang="en-GB"/>
        </a:p>
      </dgm:t>
    </dgm:pt>
    <dgm:pt modelId="{797745CA-72D1-4443-8403-E8B3609DD744}" type="sibTrans" cxnId="{CAE8B198-3893-0A46-A801-CCEECC5472F2}">
      <dgm:prSet/>
      <dgm:spPr/>
      <dgm:t>
        <a:bodyPr/>
        <a:lstStyle/>
        <a:p>
          <a:endParaRPr lang="en-GB"/>
        </a:p>
      </dgm:t>
    </dgm:pt>
    <dgm:pt modelId="{1053FF94-1390-EE4B-A34C-CFC5DFDF336D}" type="pres">
      <dgm:prSet presAssocID="{5F328191-DA76-754D-8266-5031DE24E6C1}" presName="Name0" presStyleCnt="0">
        <dgm:presLayoutVars>
          <dgm:dir/>
          <dgm:animLvl val="lvl"/>
          <dgm:resizeHandles val="exact"/>
        </dgm:presLayoutVars>
      </dgm:prSet>
      <dgm:spPr/>
    </dgm:pt>
    <dgm:pt modelId="{431A3DAE-640E-BE43-8407-FAFD7EEB5ED9}" type="pres">
      <dgm:prSet presAssocID="{6DCD9C1C-4AB8-8C4F-98F2-FB7F84121698}" presName="linNode" presStyleCnt="0"/>
      <dgm:spPr/>
    </dgm:pt>
    <dgm:pt modelId="{7CE9B210-EA5A-874A-8F98-96CF5F92957F}" type="pres">
      <dgm:prSet presAssocID="{6DCD9C1C-4AB8-8C4F-98F2-FB7F84121698}" presName="parentText" presStyleLbl="node1" presStyleIdx="0" presStyleCnt="3" custLinFactNeighborX="-1995" custLinFactNeighborY="2444">
        <dgm:presLayoutVars>
          <dgm:chMax val="1"/>
          <dgm:bulletEnabled val="1"/>
        </dgm:presLayoutVars>
      </dgm:prSet>
      <dgm:spPr/>
    </dgm:pt>
    <dgm:pt modelId="{99982DB0-36D3-E845-89A1-20A765B86214}" type="pres">
      <dgm:prSet presAssocID="{6DCD9C1C-4AB8-8C4F-98F2-FB7F84121698}" presName="descendantText" presStyleLbl="alignAccFollowNode1" presStyleIdx="0" presStyleCnt="3">
        <dgm:presLayoutVars>
          <dgm:bulletEnabled val="1"/>
        </dgm:presLayoutVars>
      </dgm:prSet>
      <dgm:spPr/>
    </dgm:pt>
    <dgm:pt modelId="{F13CE993-BB4A-0143-BA17-9861733EEAF3}" type="pres">
      <dgm:prSet presAssocID="{005DFCAF-3544-B64D-B6D7-5D3C9EC5F092}" presName="sp" presStyleCnt="0"/>
      <dgm:spPr/>
    </dgm:pt>
    <dgm:pt modelId="{561AB222-DA83-3B4B-BB9F-A7A554BE1651}" type="pres">
      <dgm:prSet presAssocID="{21E5502F-DBB8-CC4C-B1B2-EEFA9528BDA2}" presName="linNode" presStyleCnt="0"/>
      <dgm:spPr/>
    </dgm:pt>
    <dgm:pt modelId="{5C9CD38E-27F9-5340-8B57-CA3B0C34C623}" type="pres">
      <dgm:prSet presAssocID="{21E5502F-DBB8-CC4C-B1B2-EEFA9528BDA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7D8047A-BB71-AC48-AC6A-64AB69766BCB}" type="pres">
      <dgm:prSet presAssocID="{21E5502F-DBB8-CC4C-B1B2-EEFA9528BDA2}" presName="descendantText" presStyleLbl="alignAccFollowNode1" presStyleIdx="1" presStyleCnt="3" custScaleY="116725">
        <dgm:presLayoutVars>
          <dgm:bulletEnabled val="1"/>
        </dgm:presLayoutVars>
      </dgm:prSet>
      <dgm:spPr/>
    </dgm:pt>
    <dgm:pt modelId="{0E763A7D-9406-E249-AB67-94168607A8B5}" type="pres">
      <dgm:prSet presAssocID="{BB23AF30-BFE8-4844-B8E6-A879F91B2E68}" presName="sp" presStyleCnt="0"/>
      <dgm:spPr/>
    </dgm:pt>
    <dgm:pt modelId="{CBB9AD9C-8221-6048-890C-70D943842C0D}" type="pres">
      <dgm:prSet presAssocID="{9D976ECA-64A4-774D-BD65-90FF0D5E527A}" presName="linNode" presStyleCnt="0"/>
      <dgm:spPr/>
    </dgm:pt>
    <dgm:pt modelId="{F2BB6078-FBC7-3541-BE1E-B5D67FE2A691}" type="pres">
      <dgm:prSet presAssocID="{9D976ECA-64A4-774D-BD65-90FF0D5E527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4A47AFF-C56B-1B42-BA81-CAAA3D3FB331}" type="pres">
      <dgm:prSet presAssocID="{9D976ECA-64A4-774D-BD65-90FF0D5E527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43F5311-B20D-224A-81B2-4AAE94AD8808}" srcId="{21E5502F-DBB8-CC4C-B1B2-EEFA9528BDA2}" destId="{2F6E12A8-6503-4649-920D-34BED0673389}" srcOrd="0" destOrd="0" parTransId="{DC35063F-0FF8-F046-B2B8-E895F3D4B084}" sibTransId="{5EA5C08F-AB71-B447-AF66-0A788F85AC23}"/>
    <dgm:cxn modelId="{4CA0C61D-7CBC-1F4D-8519-BB4C3969C31A}" type="presOf" srcId="{2DAA2D89-EF84-7F48-BFF2-8D5411B21B80}" destId="{E4A47AFF-C56B-1B42-BA81-CAAA3D3FB331}" srcOrd="0" destOrd="1" presId="urn:microsoft.com/office/officeart/2005/8/layout/vList5"/>
    <dgm:cxn modelId="{0FED962E-B3EF-4447-9714-DF5B46240ED2}" type="presOf" srcId="{21E5502F-DBB8-CC4C-B1B2-EEFA9528BDA2}" destId="{5C9CD38E-27F9-5340-8B57-CA3B0C34C623}" srcOrd="0" destOrd="0" presId="urn:microsoft.com/office/officeart/2005/8/layout/vList5"/>
    <dgm:cxn modelId="{57FF863E-F1D0-4444-A7E3-640E532C6845}" srcId="{5F328191-DA76-754D-8266-5031DE24E6C1}" destId="{21E5502F-DBB8-CC4C-B1B2-EEFA9528BDA2}" srcOrd="1" destOrd="0" parTransId="{0FB6E0B4-0C7D-8144-8229-EBF5FBEDA4D0}" sibTransId="{BB23AF30-BFE8-4844-B8E6-A879F91B2E68}"/>
    <dgm:cxn modelId="{9B9AA766-0371-0248-806A-18045FF9218E}" type="presOf" srcId="{6DCD9C1C-4AB8-8C4F-98F2-FB7F84121698}" destId="{7CE9B210-EA5A-874A-8F98-96CF5F92957F}" srcOrd="0" destOrd="0" presId="urn:microsoft.com/office/officeart/2005/8/layout/vList5"/>
    <dgm:cxn modelId="{94D68A67-2E36-9D4D-AF60-2C6B17623B36}" srcId="{5F328191-DA76-754D-8266-5031DE24E6C1}" destId="{9D976ECA-64A4-774D-BD65-90FF0D5E527A}" srcOrd="2" destOrd="0" parTransId="{95E0DF96-745F-BC41-BB4B-BDA54937B46A}" sibTransId="{3048BD9A-C812-1B43-AAA7-D88EFE084460}"/>
    <dgm:cxn modelId="{4DD96873-C071-9543-808E-0A96F2FCAA78}" srcId="{6DCD9C1C-4AB8-8C4F-98F2-FB7F84121698}" destId="{81A15EFA-98B3-7442-8B96-F9D895AB85EE}" srcOrd="0" destOrd="0" parTransId="{8EE3538D-B65A-3042-A217-6591B17AD71F}" sibTransId="{000DBDF3-263C-6C41-8347-CE116CD48836}"/>
    <dgm:cxn modelId="{F579C377-5F9F-304B-B5AA-96E23C731474}" type="presOf" srcId="{2F6E12A8-6503-4649-920D-34BED0673389}" destId="{67D8047A-BB71-AC48-AC6A-64AB69766BCB}" srcOrd="0" destOrd="0" presId="urn:microsoft.com/office/officeart/2005/8/layout/vList5"/>
    <dgm:cxn modelId="{6DE14A78-553A-F04E-9A5C-4491F9358EA6}" srcId="{9D976ECA-64A4-774D-BD65-90FF0D5E527A}" destId="{2DAA2D89-EF84-7F48-BFF2-8D5411B21B80}" srcOrd="1" destOrd="0" parTransId="{99CE9439-EB68-D349-9497-492D34D2A926}" sibTransId="{BA47E56C-C068-7E4E-92EA-BD8291141893}"/>
    <dgm:cxn modelId="{FCDBD280-B0BC-844B-98F6-5539A01243E5}" type="presOf" srcId="{DB5965AC-EAF5-C044-A061-00FB6BD3647C}" destId="{67D8047A-BB71-AC48-AC6A-64AB69766BCB}" srcOrd="0" destOrd="2" presId="urn:microsoft.com/office/officeart/2005/8/layout/vList5"/>
    <dgm:cxn modelId="{8B2B4C87-29E9-8148-98D8-614701636A79}" srcId="{21E5502F-DBB8-CC4C-B1B2-EEFA9528BDA2}" destId="{DB5965AC-EAF5-C044-A061-00FB6BD3647C}" srcOrd="2" destOrd="0" parTransId="{E618FCED-4E80-C740-8880-542D26CE30E2}" sibTransId="{A6F97D60-795C-8246-8892-3E961B3764B8}"/>
    <dgm:cxn modelId="{670A9989-0919-6640-A634-7A926052CBDB}" type="presOf" srcId="{9D976ECA-64A4-774D-BD65-90FF0D5E527A}" destId="{F2BB6078-FBC7-3541-BE1E-B5D67FE2A691}" srcOrd="0" destOrd="0" presId="urn:microsoft.com/office/officeart/2005/8/layout/vList5"/>
    <dgm:cxn modelId="{55D43C8F-F75E-934A-AF4A-E8A9219673F7}" srcId="{9D976ECA-64A4-774D-BD65-90FF0D5E527A}" destId="{C0772F58-385A-064E-8901-1BC57C17D058}" srcOrd="0" destOrd="0" parTransId="{23C541B1-5BA1-BA42-A4A9-E4280554F20A}" sibTransId="{7CC5A417-1921-8C46-AF62-924FF4F5FD84}"/>
    <dgm:cxn modelId="{CAE8B198-3893-0A46-A801-CCEECC5472F2}" srcId="{9D976ECA-64A4-774D-BD65-90FF0D5E527A}" destId="{7D0CAD89-B0EA-C849-A2A0-DB979EC7A529}" srcOrd="2" destOrd="0" parTransId="{D4BE006E-BF60-7B49-8113-BF938023FA70}" sibTransId="{797745CA-72D1-4443-8403-E8B3609DD744}"/>
    <dgm:cxn modelId="{058FF99B-471E-A340-BFD8-404E398904C4}" type="presOf" srcId="{7D0CAD89-B0EA-C849-A2A0-DB979EC7A529}" destId="{E4A47AFF-C56B-1B42-BA81-CAAA3D3FB331}" srcOrd="0" destOrd="2" presId="urn:microsoft.com/office/officeart/2005/8/layout/vList5"/>
    <dgm:cxn modelId="{1475FDBE-30DD-1C4E-BDEC-6572EAE12C0D}" type="presOf" srcId="{81A15EFA-98B3-7442-8B96-F9D895AB85EE}" destId="{99982DB0-36D3-E845-89A1-20A765B86214}" srcOrd="0" destOrd="0" presId="urn:microsoft.com/office/officeart/2005/8/layout/vList5"/>
    <dgm:cxn modelId="{B903FACC-A81D-F941-A86C-A6245826BF6B}" type="presOf" srcId="{515DDBB5-1984-FF45-8800-71A06EB337B3}" destId="{67D8047A-BB71-AC48-AC6A-64AB69766BCB}" srcOrd="0" destOrd="1" presId="urn:microsoft.com/office/officeart/2005/8/layout/vList5"/>
    <dgm:cxn modelId="{233908E3-8ED2-0A48-B86A-DBBA3068C0F3}" srcId="{5F328191-DA76-754D-8266-5031DE24E6C1}" destId="{6DCD9C1C-4AB8-8C4F-98F2-FB7F84121698}" srcOrd="0" destOrd="0" parTransId="{3F07CCE9-A35F-EC43-9F43-903FF498B086}" sibTransId="{005DFCAF-3544-B64D-B6D7-5D3C9EC5F092}"/>
    <dgm:cxn modelId="{99C2A9E5-6176-4F4F-8B1B-28F982E410C8}" type="presOf" srcId="{5F328191-DA76-754D-8266-5031DE24E6C1}" destId="{1053FF94-1390-EE4B-A34C-CFC5DFDF336D}" srcOrd="0" destOrd="0" presId="urn:microsoft.com/office/officeart/2005/8/layout/vList5"/>
    <dgm:cxn modelId="{BCEC2DF0-ADFE-B445-982B-17ABCD197831}" type="presOf" srcId="{C0772F58-385A-064E-8901-1BC57C17D058}" destId="{E4A47AFF-C56B-1B42-BA81-CAAA3D3FB331}" srcOrd="0" destOrd="0" presId="urn:microsoft.com/office/officeart/2005/8/layout/vList5"/>
    <dgm:cxn modelId="{A9AC26F2-B4DD-7D45-BD2A-CD1A421D3A1B}" srcId="{21E5502F-DBB8-CC4C-B1B2-EEFA9528BDA2}" destId="{515DDBB5-1984-FF45-8800-71A06EB337B3}" srcOrd="1" destOrd="0" parTransId="{3E3CB85F-9ED4-6945-B0C1-45FECEA977FC}" sibTransId="{509F691A-3EB5-1143-AD69-F1BFCFCF98D8}"/>
    <dgm:cxn modelId="{317E4A14-4740-3346-8944-C058FDB66D25}" type="presParOf" srcId="{1053FF94-1390-EE4B-A34C-CFC5DFDF336D}" destId="{431A3DAE-640E-BE43-8407-FAFD7EEB5ED9}" srcOrd="0" destOrd="0" presId="urn:microsoft.com/office/officeart/2005/8/layout/vList5"/>
    <dgm:cxn modelId="{B48A3F78-A0F3-5443-9900-583C94375C21}" type="presParOf" srcId="{431A3DAE-640E-BE43-8407-FAFD7EEB5ED9}" destId="{7CE9B210-EA5A-874A-8F98-96CF5F92957F}" srcOrd="0" destOrd="0" presId="urn:microsoft.com/office/officeart/2005/8/layout/vList5"/>
    <dgm:cxn modelId="{5F0CAA4A-0872-4D47-AF3A-6E2620BBA5CE}" type="presParOf" srcId="{431A3DAE-640E-BE43-8407-FAFD7EEB5ED9}" destId="{99982DB0-36D3-E845-89A1-20A765B86214}" srcOrd="1" destOrd="0" presId="urn:microsoft.com/office/officeart/2005/8/layout/vList5"/>
    <dgm:cxn modelId="{7371879C-3E5E-884E-919B-D3C22A809971}" type="presParOf" srcId="{1053FF94-1390-EE4B-A34C-CFC5DFDF336D}" destId="{F13CE993-BB4A-0143-BA17-9861733EEAF3}" srcOrd="1" destOrd="0" presId="urn:microsoft.com/office/officeart/2005/8/layout/vList5"/>
    <dgm:cxn modelId="{55030B5C-C2B1-6742-AA85-D885A68BFB1F}" type="presParOf" srcId="{1053FF94-1390-EE4B-A34C-CFC5DFDF336D}" destId="{561AB222-DA83-3B4B-BB9F-A7A554BE1651}" srcOrd="2" destOrd="0" presId="urn:microsoft.com/office/officeart/2005/8/layout/vList5"/>
    <dgm:cxn modelId="{E13F0D3A-26D9-9C46-852F-E6AA5C65570B}" type="presParOf" srcId="{561AB222-DA83-3B4B-BB9F-A7A554BE1651}" destId="{5C9CD38E-27F9-5340-8B57-CA3B0C34C623}" srcOrd="0" destOrd="0" presId="urn:microsoft.com/office/officeart/2005/8/layout/vList5"/>
    <dgm:cxn modelId="{B80F5E3A-E8D3-0243-8FF7-047549479490}" type="presParOf" srcId="{561AB222-DA83-3B4B-BB9F-A7A554BE1651}" destId="{67D8047A-BB71-AC48-AC6A-64AB69766BCB}" srcOrd="1" destOrd="0" presId="urn:microsoft.com/office/officeart/2005/8/layout/vList5"/>
    <dgm:cxn modelId="{8601AF5A-4CE9-304B-BBA1-58E0A4D5FBDA}" type="presParOf" srcId="{1053FF94-1390-EE4B-A34C-CFC5DFDF336D}" destId="{0E763A7D-9406-E249-AB67-94168607A8B5}" srcOrd="3" destOrd="0" presId="urn:microsoft.com/office/officeart/2005/8/layout/vList5"/>
    <dgm:cxn modelId="{A2D2FEDC-64C2-A545-A673-7D6865299673}" type="presParOf" srcId="{1053FF94-1390-EE4B-A34C-CFC5DFDF336D}" destId="{CBB9AD9C-8221-6048-890C-70D943842C0D}" srcOrd="4" destOrd="0" presId="urn:microsoft.com/office/officeart/2005/8/layout/vList5"/>
    <dgm:cxn modelId="{BEC98F3B-62D8-A945-8BCC-65CDD1F4EAB3}" type="presParOf" srcId="{CBB9AD9C-8221-6048-890C-70D943842C0D}" destId="{F2BB6078-FBC7-3541-BE1E-B5D67FE2A691}" srcOrd="0" destOrd="0" presId="urn:microsoft.com/office/officeart/2005/8/layout/vList5"/>
    <dgm:cxn modelId="{4650AF54-370B-5D4B-B19D-D7B2FCA6EE7C}" type="presParOf" srcId="{CBB9AD9C-8221-6048-890C-70D943842C0D}" destId="{E4A47AFF-C56B-1B42-BA81-CAAA3D3FB3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EFBBFDD-78CD-BB4B-8BF6-C6EAD5E9ECB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58ABC3-E0DD-8E4C-AD2B-F1FAC2EF9EE2}">
      <dgm:prSet/>
      <dgm:spPr/>
      <dgm:t>
        <a:bodyPr/>
        <a:lstStyle/>
        <a:p>
          <a:r>
            <a:rPr lang="en-GB"/>
            <a:t>Bepaal of activiteit parameters nodig heeft</a:t>
          </a:r>
          <a:endParaRPr lang="en-BE"/>
        </a:p>
      </dgm:t>
    </dgm:pt>
    <dgm:pt modelId="{8F379167-6385-D448-8813-A531FE737574}" type="parTrans" cxnId="{B7A6F7D9-61C3-0C44-BFE4-FDF19BFD0935}">
      <dgm:prSet/>
      <dgm:spPr/>
      <dgm:t>
        <a:bodyPr/>
        <a:lstStyle/>
        <a:p>
          <a:endParaRPr lang="en-GB"/>
        </a:p>
      </dgm:t>
    </dgm:pt>
    <dgm:pt modelId="{6B9D2C37-4590-9F47-B5F7-04172C633A76}" type="sibTrans" cxnId="{B7A6F7D9-61C3-0C44-BFE4-FDF19BFD0935}">
      <dgm:prSet/>
      <dgm:spPr/>
      <dgm:t>
        <a:bodyPr/>
        <a:lstStyle/>
        <a:p>
          <a:endParaRPr lang="en-GB"/>
        </a:p>
      </dgm:t>
    </dgm:pt>
    <dgm:pt modelId="{AF9C6B25-E582-B641-B6C3-3601193DFCAB}">
      <dgm:prSet/>
      <dgm:spPr/>
      <dgm:t>
        <a:bodyPr/>
        <a:lstStyle/>
        <a:p>
          <a:r>
            <a:rPr lang="en-GB" dirty="0" err="1"/>
            <a:t>Afhankelijk</a:t>
          </a:r>
          <a:r>
            <a:rPr lang="en-GB" dirty="0"/>
            <a:t> van </a:t>
          </a:r>
          <a:r>
            <a:rPr lang="en-GB" dirty="0" err="1"/>
            <a:t>gewenste</a:t>
          </a:r>
          <a:r>
            <a:rPr lang="en-GB" dirty="0"/>
            <a:t> mate van detail (MML 3)</a:t>
          </a:r>
          <a:endParaRPr lang="en-BE" dirty="0"/>
        </a:p>
      </dgm:t>
    </dgm:pt>
    <dgm:pt modelId="{3FD9873C-2C93-564F-8A8D-C110936B0DC3}" type="parTrans" cxnId="{160BEFF6-7C31-1C4D-BDAE-1489EE60CDE8}">
      <dgm:prSet/>
      <dgm:spPr/>
      <dgm:t>
        <a:bodyPr/>
        <a:lstStyle/>
        <a:p>
          <a:endParaRPr lang="en-GB"/>
        </a:p>
      </dgm:t>
    </dgm:pt>
    <dgm:pt modelId="{6A6AB025-83C9-804F-8F9C-8D52116791EF}" type="sibTrans" cxnId="{160BEFF6-7C31-1C4D-BDAE-1489EE60CDE8}">
      <dgm:prSet/>
      <dgm:spPr/>
      <dgm:t>
        <a:bodyPr/>
        <a:lstStyle/>
        <a:p>
          <a:endParaRPr lang="en-GB"/>
        </a:p>
      </dgm:t>
    </dgm:pt>
    <dgm:pt modelId="{2CFDA6F4-28E1-6B4E-9903-6452504854EF}">
      <dgm:prSet/>
      <dgm:spPr/>
      <dgm:t>
        <a:bodyPr/>
        <a:lstStyle/>
        <a:p>
          <a:r>
            <a:rPr lang="en-GB" dirty="0"/>
            <a:t>Splits </a:t>
          </a:r>
          <a:r>
            <a:rPr lang="en-GB" dirty="0" err="1"/>
            <a:t>activiteiten</a:t>
          </a:r>
          <a:r>
            <a:rPr lang="en-GB" dirty="0"/>
            <a:t> </a:t>
          </a:r>
          <a:r>
            <a:rPr lang="en-GB" dirty="0" err="1"/>
            <a:t>indien</a:t>
          </a:r>
          <a:r>
            <a:rPr lang="en-GB" dirty="0"/>
            <a:t> </a:t>
          </a:r>
          <a:r>
            <a:rPr lang="en-GB" dirty="0" err="1"/>
            <a:t>nodig</a:t>
          </a:r>
          <a:endParaRPr lang="en-BE" dirty="0"/>
        </a:p>
      </dgm:t>
    </dgm:pt>
    <dgm:pt modelId="{1774025D-A8A3-FF41-83EB-EA0E1F48B4C3}" type="parTrans" cxnId="{31D6B562-0804-4F42-B721-076DBACFA22A}">
      <dgm:prSet/>
      <dgm:spPr/>
      <dgm:t>
        <a:bodyPr/>
        <a:lstStyle/>
        <a:p>
          <a:endParaRPr lang="en-GB"/>
        </a:p>
      </dgm:t>
    </dgm:pt>
    <dgm:pt modelId="{FF07B68F-6FA2-F540-9F3A-DEA327598F65}" type="sibTrans" cxnId="{31D6B562-0804-4F42-B721-076DBACFA22A}">
      <dgm:prSet/>
      <dgm:spPr/>
      <dgm:t>
        <a:bodyPr/>
        <a:lstStyle/>
        <a:p>
          <a:endParaRPr lang="en-GB"/>
        </a:p>
      </dgm:t>
    </dgm:pt>
    <dgm:pt modelId="{1F48DA39-9817-9441-8444-DBD8C16A0A34}" type="pres">
      <dgm:prSet presAssocID="{3EFBBFDD-78CD-BB4B-8BF6-C6EAD5E9ECB1}" presName="Name0" presStyleCnt="0">
        <dgm:presLayoutVars>
          <dgm:dir/>
          <dgm:animLvl val="lvl"/>
          <dgm:resizeHandles val="exact"/>
        </dgm:presLayoutVars>
      </dgm:prSet>
      <dgm:spPr/>
    </dgm:pt>
    <dgm:pt modelId="{35D25D62-623F-834C-B349-35E2192DC2F0}" type="pres">
      <dgm:prSet presAssocID="{D158ABC3-E0DD-8E4C-AD2B-F1FAC2EF9EE2}" presName="linNode" presStyleCnt="0"/>
      <dgm:spPr/>
    </dgm:pt>
    <dgm:pt modelId="{F2986347-91D5-3849-9E88-C4FF65EE78E6}" type="pres">
      <dgm:prSet presAssocID="{D158ABC3-E0DD-8E4C-AD2B-F1FAC2EF9EE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4F8476-7E77-6741-AFB6-8E4928263B01}" type="pres">
      <dgm:prSet presAssocID="{D158ABC3-E0DD-8E4C-AD2B-F1FAC2EF9EE2}" presName="descendantText" presStyleLbl="alignAccFollowNode1" presStyleIdx="0" presStyleCnt="1">
        <dgm:presLayoutVars>
          <dgm:bulletEnabled val="1"/>
        </dgm:presLayoutVars>
      </dgm:prSet>
      <dgm:spPr/>
    </dgm:pt>
    <dgm:pt modelId="{F3049B9E-547A-C748-9688-4D69D6A1BD08}" type="pres">
      <dgm:prSet presAssocID="{6B9D2C37-4590-9F47-B5F7-04172C633A76}" presName="sp" presStyleCnt="0"/>
      <dgm:spPr/>
    </dgm:pt>
    <dgm:pt modelId="{D2BC2E22-3D0D-F545-A081-426F05B785C2}" type="pres">
      <dgm:prSet presAssocID="{2CFDA6F4-28E1-6B4E-9903-6452504854EF}" presName="linNode" presStyleCnt="0"/>
      <dgm:spPr/>
    </dgm:pt>
    <dgm:pt modelId="{0DAB8FF9-66A4-1C44-8950-6D5981C22776}" type="pres">
      <dgm:prSet presAssocID="{2CFDA6F4-28E1-6B4E-9903-6452504854EF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31D6B562-0804-4F42-B721-076DBACFA22A}" srcId="{3EFBBFDD-78CD-BB4B-8BF6-C6EAD5E9ECB1}" destId="{2CFDA6F4-28E1-6B4E-9903-6452504854EF}" srcOrd="1" destOrd="0" parTransId="{1774025D-A8A3-FF41-83EB-EA0E1F48B4C3}" sibTransId="{FF07B68F-6FA2-F540-9F3A-DEA327598F65}"/>
    <dgm:cxn modelId="{9D398E63-E127-FC44-A8D4-70B286F4D061}" type="presOf" srcId="{D158ABC3-E0DD-8E4C-AD2B-F1FAC2EF9EE2}" destId="{F2986347-91D5-3849-9E88-C4FF65EE78E6}" srcOrd="0" destOrd="0" presId="urn:microsoft.com/office/officeart/2005/8/layout/vList5"/>
    <dgm:cxn modelId="{5D3A8B7D-B6FC-BB4A-8197-507092B98C40}" type="presOf" srcId="{2CFDA6F4-28E1-6B4E-9903-6452504854EF}" destId="{0DAB8FF9-66A4-1C44-8950-6D5981C22776}" srcOrd="0" destOrd="0" presId="urn:microsoft.com/office/officeart/2005/8/layout/vList5"/>
    <dgm:cxn modelId="{C8FE2284-D835-444F-9334-B6294154F47A}" type="presOf" srcId="{3EFBBFDD-78CD-BB4B-8BF6-C6EAD5E9ECB1}" destId="{1F48DA39-9817-9441-8444-DBD8C16A0A34}" srcOrd="0" destOrd="0" presId="urn:microsoft.com/office/officeart/2005/8/layout/vList5"/>
    <dgm:cxn modelId="{B7A6F7D9-61C3-0C44-BFE4-FDF19BFD0935}" srcId="{3EFBBFDD-78CD-BB4B-8BF6-C6EAD5E9ECB1}" destId="{D158ABC3-E0DD-8E4C-AD2B-F1FAC2EF9EE2}" srcOrd="0" destOrd="0" parTransId="{8F379167-6385-D448-8813-A531FE737574}" sibTransId="{6B9D2C37-4590-9F47-B5F7-04172C633A76}"/>
    <dgm:cxn modelId="{4CEBD8EA-1DF4-9C40-9CC4-5EEE36C71DF1}" type="presOf" srcId="{AF9C6B25-E582-B641-B6C3-3601193DFCAB}" destId="{A34F8476-7E77-6741-AFB6-8E4928263B01}" srcOrd="0" destOrd="0" presId="urn:microsoft.com/office/officeart/2005/8/layout/vList5"/>
    <dgm:cxn modelId="{160BEFF6-7C31-1C4D-BDAE-1489EE60CDE8}" srcId="{D158ABC3-E0DD-8E4C-AD2B-F1FAC2EF9EE2}" destId="{AF9C6B25-E582-B641-B6C3-3601193DFCAB}" srcOrd="0" destOrd="0" parTransId="{3FD9873C-2C93-564F-8A8D-C110936B0DC3}" sibTransId="{6A6AB025-83C9-804F-8F9C-8D52116791EF}"/>
    <dgm:cxn modelId="{C86CF590-6089-5A46-8F3C-1B5C8AA7FA2B}" type="presParOf" srcId="{1F48DA39-9817-9441-8444-DBD8C16A0A34}" destId="{35D25D62-623F-834C-B349-35E2192DC2F0}" srcOrd="0" destOrd="0" presId="urn:microsoft.com/office/officeart/2005/8/layout/vList5"/>
    <dgm:cxn modelId="{0D3CF020-8696-854E-B8F4-3C9778327887}" type="presParOf" srcId="{35D25D62-623F-834C-B349-35E2192DC2F0}" destId="{F2986347-91D5-3849-9E88-C4FF65EE78E6}" srcOrd="0" destOrd="0" presId="urn:microsoft.com/office/officeart/2005/8/layout/vList5"/>
    <dgm:cxn modelId="{3E2B88BB-B8A1-8246-925B-7059ED55C768}" type="presParOf" srcId="{35D25D62-623F-834C-B349-35E2192DC2F0}" destId="{A34F8476-7E77-6741-AFB6-8E4928263B01}" srcOrd="1" destOrd="0" presId="urn:microsoft.com/office/officeart/2005/8/layout/vList5"/>
    <dgm:cxn modelId="{04634F69-939F-7C4A-941C-F201E4AA03A6}" type="presParOf" srcId="{1F48DA39-9817-9441-8444-DBD8C16A0A34}" destId="{F3049B9E-547A-C748-9688-4D69D6A1BD08}" srcOrd="1" destOrd="0" presId="urn:microsoft.com/office/officeart/2005/8/layout/vList5"/>
    <dgm:cxn modelId="{AACBE9EF-95B5-AF4C-9435-3167EC26AD4A}" type="presParOf" srcId="{1F48DA39-9817-9441-8444-DBD8C16A0A34}" destId="{D2BC2E22-3D0D-F545-A081-426F05B785C2}" srcOrd="2" destOrd="0" presId="urn:microsoft.com/office/officeart/2005/8/layout/vList5"/>
    <dgm:cxn modelId="{4923A3B5-EEC1-1D41-92E2-3ED356DBFDCF}" type="presParOf" srcId="{D2BC2E22-3D0D-F545-A081-426F05B785C2}" destId="{0DAB8FF9-66A4-1C44-8950-6D5981C2277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B12189-DE09-AA48-A330-0F2B14E3D3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3CF7287-E3FD-FC40-AEA0-3472390D75F5}">
      <dgm:prSet/>
      <dgm:spPr/>
      <dgm:t>
        <a:bodyPr/>
        <a:lstStyle/>
        <a:p>
          <a:r>
            <a:rPr lang="en-GB"/>
            <a:t>Activiteit</a:t>
          </a:r>
          <a:endParaRPr lang="en-BE"/>
        </a:p>
      </dgm:t>
    </dgm:pt>
    <dgm:pt modelId="{44821332-DE4F-654C-B8A2-363C568984D2}" type="parTrans" cxnId="{55A3A266-B36C-BA4E-AC6A-36FA2C8DE095}">
      <dgm:prSet/>
      <dgm:spPr/>
      <dgm:t>
        <a:bodyPr/>
        <a:lstStyle/>
        <a:p>
          <a:endParaRPr lang="en-GB"/>
        </a:p>
      </dgm:t>
    </dgm:pt>
    <dgm:pt modelId="{BBF10CAD-AA18-C747-BB63-59306429572C}" type="sibTrans" cxnId="{55A3A266-B36C-BA4E-AC6A-36FA2C8DE095}">
      <dgm:prSet/>
      <dgm:spPr/>
      <dgm:t>
        <a:bodyPr/>
        <a:lstStyle/>
        <a:p>
          <a:endParaRPr lang="en-GB"/>
        </a:p>
      </dgm:t>
    </dgm:pt>
    <dgm:pt modelId="{C56C7B6D-840F-F34E-834E-61FC05A2842C}">
      <dgm:prSet/>
      <dgm:spPr/>
      <dgm:t>
        <a:bodyPr/>
        <a:lstStyle/>
        <a:p>
          <a:r>
            <a:rPr lang="en-GB"/>
            <a:t>Proces, eventueel samengesteld uit andere activiteiten.</a:t>
          </a:r>
          <a:endParaRPr lang="en-BE"/>
        </a:p>
      </dgm:t>
    </dgm:pt>
    <dgm:pt modelId="{EEFC7EFD-0782-D749-B1F5-65E5C7223F50}" type="parTrans" cxnId="{9AF2A4E5-4A6F-A148-B322-3B018F7B88C9}">
      <dgm:prSet/>
      <dgm:spPr/>
      <dgm:t>
        <a:bodyPr/>
        <a:lstStyle/>
        <a:p>
          <a:endParaRPr lang="en-GB"/>
        </a:p>
      </dgm:t>
    </dgm:pt>
    <dgm:pt modelId="{3D88EA66-9879-B142-88A1-F4D0E9D71D60}" type="sibTrans" cxnId="{9AF2A4E5-4A6F-A148-B322-3B018F7B88C9}">
      <dgm:prSet/>
      <dgm:spPr/>
      <dgm:t>
        <a:bodyPr/>
        <a:lstStyle/>
        <a:p>
          <a:endParaRPr lang="en-GB"/>
        </a:p>
      </dgm:t>
    </dgm:pt>
    <dgm:pt modelId="{B99DB828-DD04-FB4C-BD4F-F71D6B88892E}">
      <dgm:prSet/>
      <dgm:spPr/>
      <dgm:t>
        <a:bodyPr/>
        <a:lstStyle/>
        <a:p>
          <a:r>
            <a:rPr lang="en-GB"/>
            <a:t>Niet opdeelbaar: atomaire activiteit of actie</a:t>
          </a:r>
          <a:endParaRPr lang="en-BE"/>
        </a:p>
      </dgm:t>
    </dgm:pt>
    <dgm:pt modelId="{8B2E0CCD-8B41-9643-92C7-98FB93A9CEEB}" type="parTrans" cxnId="{A0048FC1-B4D5-D141-886B-3470B757CEE7}">
      <dgm:prSet/>
      <dgm:spPr/>
      <dgm:t>
        <a:bodyPr/>
        <a:lstStyle/>
        <a:p>
          <a:endParaRPr lang="en-GB"/>
        </a:p>
      </dgm:t>
    </dgm:pt>
    <dgm:pt modelId="{FE48BBF4-38A1-5643-BF50-B34F32D2F01B}" type="sibTrans" cxnId="{A0048FC1-B4D5-D141-886B-3470B757CEE7}">
      <dgm:prSet/>
      <dgm:spPr/>
      <dgm:t>
        <a:bodyPr/>
        <a:lstStyle/>
        <a:p>
          <a:endParaRPr lang="en-GB"/>
        </a:p>
      </dgm:t>
    </dgm:pt>
    <dgm:pt modelId="{D1F4B5B4-8C4C-1F4C-836D-1985CD989C3E}">
      <dgm:prSet/>
      <dgm:spPr/>
      <dgm:t>
        <a:bodyPr/>
        <a:lstStyle/>
        <a:p>
          <a:r>
            <a:rPr lang="en-GB"/>
            <a:t>Samengestelde activiteit -&gt; apart activiteitsdiagram : hiërarchie</a:t>
          </a:r>
          <a:endParaRPr lang="en-BE"/>
        </a:p>
      </dgm:t>
    </dgm:pt>
    <dgm:pt modelId="{2E19EEB4-16F4-104D-9CB7-79EF99CAAFA1}" type="parTrans" cxnId="{EAD85E2E-7467-9A49-ABB5-EC2523EBA858}">
      <dgm:prSet/>
      <dgm:spPr/>
      <dgm:t>
        <a:bodyPr/>
        <a:lstStyle/>
        <a:p>
          <a:endParaRPr lang="en-GB"/>
        </a:p>
      </dgm:t>
    </dgm:pt>
    <dgm:pt modelId="{C46E9C31-E589-C14F-B8F9-061882489878}" type="sibTrans" cxnId="{EAD85E2E-7467-9A49-ABB5-EC2523EBA858}">
      <dgm:prSet/>
      <dgm:spPr/>
      <dgm:t>
        <a:bodyPr/>
        <a:lstStyle/>
        <a:p>
          <a:endParaRPr lang="en-GB"/>
        </a:p>
      </dgm:t>
    </dgm:pt>
    <dgm:pt modelId="{D0659B5A-BEB9-D648-90A9-94A59521C674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15-1</a:t>
          </a:r>
          <a:endParaRPr lang="en-BE" dirty="0"/>
        </a:p>
      </dgm:t>
    </dgm:pt>
    <dgm:pt modelId="{D1C6FBB2-6CF8-0C45-B6F7-A15DCE9E6DFA}" type="parTrans" cxnId="{79CE232C-D606-5443-B4FA-98E5D3021556}">
      <dgm:prSet/>
      <dgm:spPr/>
      <dgm:t>
        <a:bodyPr/>
        <a:lstStyle/>
        <a:p>
          <a:endParaRPr lang="en-GB"/>
        </a:p>
      </dgm:t>
    </dgm:pt>
    <dgm:pt modelId="{9C953383-3DCC-BD44-A9C5-7C31055D47CF}" type="sibTrans" cxnId="{79CE232C-D606-5443-B4FA-98E5D3021556}">
      <dgm:prSet/>
      <dgm:spPr/>
      <dgm:t>
        <a:bodyPr/>
        <a:lstStyle/>
        <a:p>
          <a:endParaRPr lang="en-GB"/>
        </a:p>
      </dgm:t>
    </dgm:pt>
    <dgm:pt modelId="{F61FDAD4-A70E-174E-8E59-F440C13BB499}">
      <dgm:prSet/>
      <dgm:spPr/>
      <dgm:t>
        <a:bodyPr/>
        <a:lstStyle/>
        <a:p>
          <a:r>
            <a:rPr lang="en-GB"/>
            <a:t>Externe activiteit</a:t>
          </a:r>
          <a:endParaRPr lang="en-BE"/>
        </a:p>
      </dgm:t>
    </dgm:pt>
    <dgm:pt modelId="{A64EFB06-07B1-484E-8145-0E9DE50D3F5A}" type="parTrans" cxnId="{902CE5FD-61B9-4348-98CB-4F4500EEC71E}">
      <dgm:prSet/>
      <dgm:spPr/>
      <dgm:t>
        <a:bodyPr/>
        <a:lstStyle/>
        <a:p>
          <a:endParaRPr lang="en-GB"/>
        </a:p>
      </dgm:t>
    </dgm:pt>
    <dgm:pt modelId="{4822161A-E5CE-AF4C-BFA2-1C2A428D52D5}" type="sibTrans" cxnId="{902CE5FD-61B9-4348-98CB-4F4500EEC71E}">
      <dgm:prSet/>
      <dgm:spPr/>
      <dgm:t>
        <a:bodyPr/>
        <a:lstStyle/>
        <a:p>
          <a:endParaRPr lang="en-GB"/>
        </a:p>
      </dgm:t>
    </dgm:pt>
    <dgm:pt modelId="{F16D5166-7796-BC42-A8EF-1707741BCC9E}">
      <dgm:prSet/>
      <dgm:spPr/>
      <dgm:t>
        <a:bodyPr/>
        <a:lstStyle/>
        <a:p>
          <a:r>
            <a:rPr lang="en-GB"/>
            <a:t>Activiteit die niet wordt uitgevoerd door systeem zelf, maar door externe entiteit</a:t>
          </a:r>
          <a:endParaRPr lang="en-BE"/>
        </a:p>
      </dgm:t>
    </dgm:pt>
    <dgm:pt modelId="{E102258B-8A0C-1945-84F7-6201249E6BCE}" type="parTrans" cxnId="{9B915386-5160-2644-92F5-18B07124001D}">
      <dgm:prSet/>
      <dgm:spPr/>
      <dgm:t>
        <a:bodyPr/>
        <a:lstStyle/>
        <a:p>
          <a:endParaRPr lang="en-GB"/>
        </a:p>
      </dgm:t>
    </dgm:pt>
    <dgm:pt modelId="{56EF09EA-2B7F-DF4E-A3FB-A8A15029E77D}" type="sibTrans" cxnId="{9B915386-5160-2644-92F5-18B07124001D}">
      <dgm:prSet/>
      <dgm:spPr/>
      <dgm:t>
        <a:bodyPr/>
        <a:lstStyle/>
        <a:p>
          <a:endParaRPr lang="en-GB"/>
        </a:p>
      </dgm:t>
    </dgm:pt>
    <dgm:pt modelId="{4F34C502-0A15-6845-9008-0C96E2F0D4AB}">
      <dgm:prSet/>
      <dgm:spPr/>
      <dgm:t>
        <a:bodyPr/>
        <a:lstStyle/>
        <a:p>
          <a:r>
            <a:rPr lang="en-GB"/>
            <a:t>Cfr. Use-case diagrammen: actoren</a:t>
          </a:r>
          <a:endParaRPr lang="en-BE"/>
        </a:p>
      </dgm:t>
    </dgm:pt>
    <dgm:pt modelId="{DC072DF3-0C34-8C47-AC24-A4218DA0DC64}" type="parTrans" cxnId="{74F5E84E-FAC4-5F4E-A86A-ED1484FE152F}">
      <dgm:prSet/>
      <dgm:spPr/>
      <dgm:t>
        <a:bodyPr/>
        <a:lstStyle/>
        <a:p>
          <a:endParaRPr lang="en-GB"/>
        </a:p>
      </dgm:t>
    </dgm:pt>
    <dgm:pt modelId="{4319D509-81DF-3543-9DB0-5C86ABDC6B36}" type="sibTrans" cxnId="{74F5E84E-FAC4-5F4E-A86A-ED1484FE152F}">
      <dgm:prSet/>
      <dgm:spPr/>
      <dgm:t>
        <a:bodyPr/>
        <a:lstStyle/>
        <a:p>
          <a:endParaRPr lang="en-GB"/>
        </a:p>
      </dgm:t>
    </dgm:pt>
    <dgm:pt modelId="{62CE3F1B-0A38-B142-8B2D-0489B24C646C}">
      <dgm:prSet/>
      <dgm:spPr/>
      <dgm:t>
        <a:bodyPr/>
        <a:lstStyle/>
        <a:p>
          <a:r>
            <a:rPr lang="en-GB"/>
            <a:t>Stereotype &lt;&lt;external&gt;&gt;</a:t>
          </a:r>
          <a:endParaRPr lang="en-BE"/>
        </a:p>
      </dgm:t>
    </dgm:pt>
    <dgm:pt modelId="{B198BE0F-E694-944A-BF47-58C9BA21FDB7}" type="parTrans" cxnId="{4B20BAB4-90D8-7541-BF8F-DEA01C82FF5D}">
      <dgm:prSet/>
      <dgm:spPr/>
      <dgm:t>
        <a:bodyPr/>
        <a:lstStyle/>
        <a:p>
          <a:endParaRPr lang="en-GB"/>
        </a:p>
      </dgm:t>
    </dgm:pt>
    <dgm:pt modelId="{00F13A6E-ADA5-1A4E-920F-81A1B0855418}" type="sibTrans" cxnId="{4B20BAB4-90D8-7541-BF8F-DEA01C82FF5D}">
      <dgm:prSet/>
      <dgm:spPr/>
      <dgm:t>
        <a:bodyPr/>
        <a:lstStyle/>
        <a:p>
          <a:endParaRPr lang="en-GB"/>
        </a:p>
      </dgm:t>
    </dgm:pt>
    <dgm:pt modelId="{BD3D2DE2-6D1F-EF48-8202-91CC3437E344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15-1</a:t>
          </a:r>
          <a:endParaRPr lang="en-BE" dirty="0"/>
        </a:p>
      </dgm:t>
    </dgm:pt>
    <dgm:pt modelId="{B1ACD2CD-CD28-F74A-B0E1-AD1E14E9D763}" type="parTrans" cxnId="{009FB0F5-AD2F-0342-B29B-48C43940D7B9}">
      <dgm:prSet/>
      <dgm:spPr/>
      <dgm:t>
        <a:bodyPr/>
        <a:lstStyle/>
        <a:p>
          <a:endParaRPr lang="en-GB"/>
        </a:p>
      </dgm:t>
    </dgm:pt>
    <dgm:pt modelId="{FE613C95-3CAF-1F45-BBC1-469AD905DD4D}" type="sibTrans" cxnId="{009FB0F5-AD2F-0342-B29B-48C43940D7B9}">
      <dgm:prSet/>
      <dgm:spPr/>
      <dgm:t>
        <a:bodyPr/>
        <a:lstStyle/>
        <a:p>
          <a:endParaRPr lang="en-GB"/>
        </a:p>
      </dgm:t>
    </dgm:pt>
    <dgm:pt modelId="{716D61BF-342F-D748-8460-C1730EF6D92C}" type="pres">
      <dgm:prSet presAssocID="{E2B12189-DE09-AA48-A330-0F2B14E3D3EA}" presName="linear" presStyleCnt="0">
        <dgm:presLayoutVars>
          <dgm:animLvl val="lvl"/>
          <dgm:resizeHandles val="exact"/>
        </dgm:presLayoutVars>
      </dgm:prSet>
      <dgm:spPr/>
    </dgm:pt>
    <dgm:pt modelId="{D5E8B730-59A4-F04D-9416-23D87C0A92B4}" type="pres">
      <dgm:prSet presAssocID="{13CF7287-E3FD-FC40-AEA0-3472390D75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298C7A2-2B93-E84D-A3FB-D3BAB03B546B}" type="pres">
      <dgm:prSet presAssocID="{13CF7287-E3FD-FC40-AEA0-3472390D75F5}" presName="childText" presStyleLbl="revTx" presStyleIdx="0" presStyleCnt="2">
        <dgm:presLayoutVars>
          <dgm:bulletEnabled val="1"/>
        </dgm:presLayoutVars>
      </dgm:prSet>
      <dgm:spPr/>
    </dgm:pt>
    <dgm:pt modelId="{6C599806-393D-3948-8C44-900F3848FF47}" type="pres">
      <dgm:prSet presAssocID="{F61FDAD4-A70E-174E-8E59-F440C13BB49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E4B7DCE-EA0F-C742-9CC4-11C831B6F180}" type="pres">
      <dgm:prSet presAssocID="{F61FDAD4-A70E-174E-8E59-F440C13BB49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4002206-1082-9D42-B27E-07CE61C01285}" type="presOf" srcId="{13CF7287-E3FD-FC40-AEA0-3472390D75F5}" destId="{D5E8B730-59A4-F04D-9416-23D87C0A92B4}" srcOrd="0" destOrd="0" presId="urn:microsoft.com/office/officeart/2005/8/layout/vList2"/>
    <dgm:cxn modelId="{187E161E-56F9-5C4D-840C-20182CCCAA6D}" type="presOf" srcId="{BD3D2DE2-6D1F-EF48-8202-91CC3437E344}" destId="{4E4B7DCE-EA0F-C742-9CC4-11C831B6F180}" srcOrd="0" destOrd="3" presId="urn:microsoft.com/office/officeart/2005/8/layout/vList2"/>
    <dgm:cxn modelId="{4D3ECA29-5EBA-C743-B086-1D260036A144}" type="presOf" srcId="{C56C7B6D-840F-F34E-834E-61FC05A2842C}" destId="{1298C7A2-2B93-E84D-A3FB-D3BAB03B546B}" srcOrd="0" destOrd="0" presId="urn:microsoft.com/office/officeart/2005/8/layout/vList2"/>
    <dgm:cxn modelId="{79CE232C-D606-5443-B4FA-98E5D3021556}" srcId="{D1F4B5B4-8C4C-1F4C-836D-1985CD989C3E}" destId="{D0659B5A-BEB9-D648-90A9-94A59521C674}" srcOrd="0" destOrd="0" parTransId="{D1C6FBB2-6CF8-0C45-B6F7-A15DCE9E6DFA}" sibTransId="{9C953383-3DCC-BD44-A9C5-7C31055D47CF}"/>
    <dgm:cxn modelId="{EAD85E2E-7467-9A49-ABB5-EC2523EBA858}" srcId="{13CF7287-E3FD-FC40-AEA0-3472390D75F5}" destId="{D1F4B5B4-8C4C-1F4C-836D-1985CD989C3E}" srcOrd="2" destOrd="0" parTransId="{2E19EEB4-16F4-104D-9CB7-79EF99CAAFA1}" sibTransId="{C46E9C31-E589-C14F-B8F9-061882489878}"/>
    <dgm:cxn modelId="{B3302530-A2F4-5F46-8A0F-7E6CDFE678D7}" type="presOf" srcId="{F16D5166-7796-BC42-A8EF-1707741BCC9E}" destId="{4E4B7DCE-EA0F-C742-9CC4-11C831B6F180}" srcOrd="0" destOrd="0" presId="urn:microsoft.com/office/officeart/2005/8/layout/vList2"/>
    <dgm:cxn modelId="{A039DB31-0EF7-854C-9119-C7285BDB7A7D}" type="presOf" srcId="{D1F4B5B4-8C4C-1F4C-836D-1985CD989C3E}" destId="{1298C7A2-2B93-E84D-A3FB-D3BAB03B546B}" srcOrd="0" destOrd="2" presId="urn:microsoft.com/office/officeart/2005/8/layout/vList2"/>
    <dgm:cxn modelId="{84BF7640-ABD4-5847-8D5B-79D4A2F6DF97}" type="presOf" srcId="{E2B12189-DE09-AA48-A330-0F2B14E3D3EA}" destId="{716D61BF-342F-D748-8460-C1730EF6D92C}" srcOrd="0" destOrd="0" presId="urn:microsoft.com/office/officeart/2005/8/layout/vList2"/>
    <dgm:cxn modelId="{74F5E84E-FAC4-5F4E-A86A-ED1484FE152F}" srcId="{F61FDAD4-A70E-174E-8E59-F440C13BB499}" destId="{4F34C502-0A15-6845-9008-0C96E2F0D4AB}" srcOrd="1" destOrd="0" parTransId="{DC072DF3-0C34-8C47-AC24-A4218DA0DC64}" sibTransId="{4319D509-81DF-3543-9DB0-5C86ABDC6B36}"/>
    <dgm:cxn modelId="{55A3A266-B36C-BA4E-AC6A-36FA2C8DE095}" srcId="{E2B12189-DE09-AA48-A330-0F2B14E3D3EA}" destId="{13CF7287-E3FD-FC40-AEA0-3472390D75F5}" srcOrd="0" destOrd="0" parTransId="{44821332-DE4F-654C-B8A2-363C568984D2}" sibTransId="{BBF10CAD-AA18-C747-BB63-59306429572C}"/>
    <dgm:cxn modelId="{D3438471-8859-F549-93D9-9EF658EA07B5}" type="presOf" srcId="{62CE3F1B-0A38-B142-8B2D-0489B24C646C}" destId="{4E4B7DCE-EA0F-C742-9CC4-11C831B6F180}" srcOrd="0" destOrd="2" presId="urn:microsoft.com/office/officeart/2005/8/layout/vList2"/>
    <dgm:cxn modelId="{9D66EA77-B399-124D-950D-AB0C80282670}" type="presOf" srcId="{4F34C502-0A15-6845-9008-0C96E2F0D4AB}" destId="{4E4B7DCE-EA0F-C742-9CC4-11C831B6F180}" srcOrd="0" destOrd="1" presId="urn:microsoft.com/office/officeart/2005/8/layout/vList2"/>
    <dgm:cxn modelId="{9B915386-5160-2644-92F5-18B07124001D}" srcId="{F61FDAD4-A70E-174E-8E59-F440C13BB499}" destId="{F16D5166-7796-BC42-A8EF-1707741BCC9E}" srcOrd="0" destOrd="0" parTransId="{E102258B-8A0C-1945-84F7-6201249E6BCE}" sibTransId="{56EF09EA-2B7F-DF4E-A3FB-A8A15029E77D}"/>
    <dgm:cxn modelId="{8DCFC28C-7AC3-8940-9356-2744C1A6136C}" type="presOf" srcId="{B99DB828-DD04-FB4C-BD4F-F71D6B88892E}" destId="{1298C7A2-2B93-E84D-A3FB-D3BAB03B546B}" srcOrd="0" destOrd="1" presId="urn:microsoft.com/office/officeart/2005/8/layout/vList2"/>
    <dgm:cxn modelId="{2B969394-19D6-CF44-9D86-27E975CE4064}" type="presOf" srcId="{D0659B5A-BEB9-D648-90A9-94A59521C674}" destId="{1298C7A2-2B93-E84D-A3FB-D3BAB03B546B}" srcOrd="0" destOrd="3" presId="urn:microsoft.com/office/officeart/2005/8/layout/vList2"/>
    <dgm:cxn modelId="{4B20BAB4-90D8-7541-BF8F-DEA01C82FF5D}" srcId="{F61FDAD4-A70E-174E-8E59-F440C13BB499}" destId="{62CE3F1B-0A38-B142-8B2D-0489B24C646C}" srcOrd="2" destOrd="0" parTransId="{B198BE0F-E694-944A-BF47-58C9BA21FDB7}" sibTransId="{00F13A6E-ADA5-1A4E-920F-81A1B0855418}"/>
    <dgm:cxn modelId="{A0048FC1-B4D5-D141-886B-3470B757CEE7}" srcId="{13CF7287-E3FD-FC40-AEA0-3472390D75F5}" destId="{B99DB828-DD04-FB4C-BD4F-F71D6B88892E}" srcOrd="1" destOrd="0" parTransId="{8B2E0CCD-8B41-9643-92C7-98FB93A9CEEB}" sibTransId="{FE48BBF4-38A1-5643-BF50-B34F32D2F01B}"/>
    <dgm:cxn modelId="{B40A57DD-6C26-7B4B-AAB1-8765EBEFAAE6}" type="presOf" srcId="{F61FDAD4-A70E-174E-8E59-F440C13BB499}" destId="{6C599806-393D-3948-8C44-900F3848FF47}" srcOrd="0" destOrd="0" presId="urn:microsoft.com/office/officeart/2005/8/layout/vList2"/>
    <dgm:cxn modelId="{9AF2A4E5-4A6F-A148-B322-3B018F7B88C9}" srcId="{13CF7287-E3FD-FC40-AEA0-3472390D75F5}" destId="{C56C7B6D-840F-F34E-834E-61FC05A2842C}" srcOrd="0" destOrd="0" parTransId="{EEFC7EFD-0782-D749-B1F5-65E5C7223F50}" sibTransId="{3D88EA66-9879-B142-88A1-F4D0E9D71D60}"/>
    <dgm:cxn modelId="{009FB0F5-AD2F-0342-B29B-48C43940D7B9}" srcId="{62CE3F1B-0A38-B142-8B2D-0489B24C646C}" destId="{BD3D2DE2-6D1F-EF48-8202-91CC3437E344}" srcOrd="0" destOrd="0" parTransId="{B1ACD2CD-CD28-F74A-B0E1-AD1E14E9D763}" sibTransId="{FE613C95-3CAF-1F45-BBC1-469AD905DD4D}"/>
    <dgm:cxn modelId="{902CE5FD-61B9-4348-98CB-4F4500EEC71E}" srcId="{E2B12189-DE09-AA48-A330-0F2B14E3D3EA}" destId="{F61FDAD4-A70E-174E-8E59-F440C13BB499}" srcOrd="1" destOrd="0" parTransId="{A64EFB06-07B1-484E-8145-0E9DE50D3F5A}" sibTransId="{4822161A-E5CE-AF4C-BFA2-1C2A428D52D5}"/>
    <dgm:cxn modelId="{4D67F544-F9E6-4A42-9760-40A11C1C3743}" type="presParOf" srcId="{716D61BF-342F-D748-8460-C1730EF6D92C}" destId="{D5E8B730-59A4-F04D-9416-23D87C0A92B4}" srcOrd="0" destOrd="0" presId="urn:microsoft.com/office/officeart/2005/8/layout/vList2"/>
    <dgm:cxn modelId="{760D38C0-5705-CF4D-A3EA-0D4C99078DCC}" type="presParOf" srcId="{716D61BF-342F-D748-8460-C1730EF6D92C}" destId="{1298C7A2-2B93-E84D-A3FB-D3BAB03B546B}" srcOrd="1" destOrd="0" presId="urn:microsoft.com/office/officeart/2005/8/layout/vList2"/>
    <dgm:cxn modelId="{1FA239CA-3697-0B4E-B09A-7F86C8B423C1}" type="presParOf" srcId="{716D61BF-342F-D748-8460-C1730EF6D92C}" destId="{6C599806-393D-3948-8C44-900F3848FF47}" srcOrd="2" destOrd="0" presId="urn:microsoft.com/office/officeart/2005/8/layout/vList2"/>
    <dgm:cxn modelId="{2BEBC599-36D2-8047-8A0D-179BA6D8A9AE}" type="presParOf" srcId="{716D61BF-342F-D748-8460-C1730EF6D92C}" destId="{4E4B7DCE-EA0F-C742-9CC4-11C831B6F18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0E937-9F91-554C-A5FD-A5B07F6884D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13A6A53-E27B-F948-87CC-64A54457073F}">
      <dgm:prSet/>
      <dgm:spPr/>
      <dgm:t>
        <a:bodyPr/>
        <a:lstStyle/>
        <a:p>
          <a:r>
            <a:rPr lang="en-GB"/>
            <a:t>Flow of control</a:t>
          </a:r>
          <a:endParaRPr lang="en-BE"/>
        </a:p>
      </dgm:t>
    </dgm:pt>
    <dgm:pt modelId="{B65AE39B-D04D-2C4C-AFFF-F0FD94376930}" type="parTrans" cxnId="{D3EC4092-55D8-B346-AE8A-0FCC107A7B21}">
      <dgm:prSet/>
      <dgm:spPr/>
      <dgm:t>
        <a:bodyPr/>
        <a:lstStyle/>
        <a:p>
          <a:endParaRPr lang="en-GB"/>
        </a:p>
      </dgm:t>
    </dgm:pt>
    <dgm:pt modelId="{719D6EFE-3BF9-9141-A75F-1A82FB557AE6}" type="sibTrans" cxnId="{D3EC4092-55D8-B346-AE8A-0FCC107A7B21}">
      <dgm:prSet/>
      <dgm:spPr/>
      <dgm:t>
        <a:bodyPr/>
        <a:lstStyle/>
        <a:p>
          <a:endParaRPr lang="en-GB"/>
        </a:p>
      </dgm:t>
    </dgm:pt>
    <dgm:pt modelId="{90C955F0-87C2-A04B-A02F-DF876692CF4A}">
      <dgm:prSet/>
      <dgm:spPr/>
      <dgm:t>
        <a:bodyPr/>
        <a:lstStyle/>
        <a:p>
          <a:r>
            <a:rPr lang="en-GB" dirty="0" err="1"/>
            <a:t>Geeft</a:t>
          </a:r>
          <a:r>
            <a:rPr lang="en-GB" dirty="0"/>
            <a:t> </a:t>
          </a:r>
          <a:r>
            <a:rPr lang="en-GB" dirty="0" err="1"/>
            <a:t>volgorde</a:t>
          </a:r>
          <a:r>
            <a:rPr lang="en-GB" dirty="0"/>
            <a:t> van </a:t>
          </a:r>
          <a:r>
            <a:rPr lang="en-GB" dirty="0" err="1"/>
            <a:t>activiteiten</a:t>
          </a:r>
          <a:r>
            <a:rPr lang="en-GB" dirty="0"/>
            <a:t> </a:t>
          </a:r>
          <a:r>
            <a:rPr lang="en-GB" dirty="0" err="1"/>
            <a:t>aan</a:t>
          </a:r>
          <a:r>
            <a:rPr lang="en-GB" dirty="0"/>
            <a:t>. </a:t>
          </a:r>
          <a:r>
            <a:rPr lang="en-GB" dirty="0" err="1"/>
            <a:t>Wanneer</a:t>
          </a:r>
          <a:r>
            <a:rPr lang="en-GB" dirty="0"/>
            <a:t> </a:t>
          </a:r>
          <a:r>
            <a:rPr lang="en-GB" dirty="0" err="1"/>
            <a:t>activiteit</a:t>
          </a:r>
          <a:r>
            <a:rPr lang="en-GB" dirty="0"/>
            <a:t> is </a:t>
          </a:r>
          <a:r>
            <a:rPr lang="en-GB" dirty="0" err="1"/>
            <a:t>afgelopen</a:t>
          </a:r>
          <a:r>
            <a:rPr lang="en-GB" dirty="0"/>
            <a:t>, </a:t>
          </a:r>
          <a:r>
            <a:rPr lang="en-GB" dirty="0" err="1"/>
            <a:t>zal</a:t>
          </a:r>
          <a:r>
            <a:rPr lang="en-GB" dirty="0"/>
            <a:t> </a:t>
          </a:r>
          <a:r>
            <a:rPr lang="en-GB" dirty="0" err="1"/>
            <a:t>volgende</a:t>
          </a:r>
          <a:r>
            <a:rPr lang="en-GB" dirty="0"/>
            <a:t> </a:t>
          </a:r>
          <a:r>
            <a:rPr lang="en-GB" dirty="0" err="1"/>
            <a:t>starten</a:t>
          </a:r>
          <a:endParaRPr lang="en-BE" dirty="0"/>
        </a:p>
      </dgm:t>
    </dgm:pt>
    <dgm:pt modelId="{DBFD9EA5-5C1A-6A49-8B96-8D43C66D8F85}" type="parTrans" cxnId="{751488D6-A82C-0F4E-99BB-C2139AB0782A}">
      <dgm:prSet/>
      <dgm:spPr/>
      <dgm:t>
        <a:bodyPr/>
        <a:lstStyle/>
        <a:p>
          <a:endParaRPr lang="en-GB"/>
        </a:p>
      </dgm:t>
    </dgm:pt>
    <dgm:pt modelId="{336CB11F-949E-BD49-BC81-1E140ABDC1A0}" type="sibTrans" cxnId="{751488D6-A82C-0F4E-99BB-C2139AB0782A}">
      <dgm:prSet/>
      <dgm:spPr/>
      <dgm:t>
        <a:bodyPr/>
        <a:lstStyle/>
        <a:p>
          <a:endParaRPr lang="en-GB"/>
        </a:p>
      </dgm:t>
    </dgm:pt>
    <dgm:pt modelId="{F63FA4B2-6F23-4647-928F-E58317981797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15-2</a:t>
          </a:r>
          <a:endParaRPr lang="en-BE" dirty="0"/>
        </a:p>
      </dgm:t>
    </dgm:pt>
    <dgm:pt modelId="{A791BEFA-35B4-474D-BC3B-9C790FCE7AE7}" type="parTrans" cxnId="{C748835D-F38E-D546-909E-1082B4F58240}">
      <dgm:prSet/>
      <dgm:spPr/>
      <dgm:t>
        <a:bodyPr/>
        <a:lstStyle/>
        <a:p>
          <a:endParaRPr lang="en-GB"/>
        </a:p>
      </dgm:t>
    </dgm:pt>
    <dgm:pt modelId="{F3BCE87D-BD82-6A4F-967B-7D949A5928E0}" type="sibTrans" cxnId="{C748835D-F38E-D546-909E-1082B4F58240}">
      <dgm:prSet/>
      <dgm:spPr/>
      <dgm:t>
        <a:bodyPr/>
        <a:lstStyle/>
        <a:p>
          <a:endParaRPr lang="en-GB"/>
        </a:p>
      </dgm:t>
    </dgm:pt>
    <dgm:pt modelId="{F69E7CDE-1721-B344-B53B-61746708A183}">
      <dgm:prSet/>
      <dgm:spPr/>
      <dgm:t>
        <a:bodyPr/>
        <a:lstStyle/>
        <a:p>
          <a:r>
            <a:rPr lang="en-GB"/>
            <a:t>Activiteitsparameter</a:t>
          </a:r>
          <a:endParaRPr lang="en-BE"/>
        </a:p>
      </dgm:t>
    </dgm:pt>
    <dgm:pt modelId="{5DE3A9B6-1822-724B-A04B-FA8A47316E25}" type="parTrans" cxnId="{69172EA7-2F0A-2C49-B0B8-6025C019DC61}">
      <dgm:prSet/>
      <dgm:spPr/>
      <dgm:t>
        <a:bodyPr/>
        <a:lstStyle/>
        <a:p>
          <a:endParaRPr lang="en-GB"/>
        </a:p>
      </dgm:t>
    </dgm:pt>
    <dgm:pt modelId="{F1B56571-23F7-BD4A-A538-F305CFD9FEB3}" type="sibTrans" cxnId="{69172EA7-2F0A-2C49-B0B8-6025C019DC61}">
      <dgm:prSet/>
      <dgm:spPr/>
      <dgm:t>
        <a:bodyPr/>
        <a:lstStyle/>
        <a:p>
          <a:endParaRPr lang="en-GB"/>
        </a:p>
      </dgm:t>
    </dgm:pt>
    <dgm:pt modelId="{4E77D011-1001-AA4A-A483-27C8CC9D0B56}">
      <dgm:prSet/>
      <dgm:spPr/>
      <dgm:t>
        <a:bodyPr/>
        <a:lstStyle/>
        <a:p>
          <a:r>
            <a:rPr lang="en-GB"/>
            <a:t>Geeft een input en/of output voor betreffende activiteit aan</a:t>
          </a:r>
          <a:endParaRPr lang="en-BE"/>
        </a:p>
      </dgm:t>
    </dgm:pt>
    <dgm:pt modelId="{38CF53C0-2476-F948-910D-176EA5C1353D}" type="parTrans" cxnId="{3AF24938-D341-CF4C-9526-1A24A0D4FBC3}">
      <dgm:prSet/>
      <dgm:spPr/>
      <dgm:t>
        <a:bodyPr/>
        <a:lstStyle/>
        <a:p>
          <a:endParaRPr lang="en-GB"/>
        </a:p>
      </dgm:t>
    </dgm:pt>
    <dgm:pt modelId="{98142A47-809B-C442-9E77-F79F55E3D2B8}" type="sibTrans" cxnId="{3AF24938-D341-CF4C-9526-1A24A0D4FBC3}">
      <dgm:prSet/>
      <dgm:spPr/>
      <dgm:t>
        <a:bodyPr/>
        <a:lstStyle/>
        <a:p>
          <a:endParaRPr lang="en-GB"/>
        </a:p>
      </dgm:t>
    </dgm:pt>
    <dgm:pt modelId="{DFA22225-6128-FD44-A81D-0CBAE27E47F6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15-2</a:t>
          </a:r>
          <a:endParaRPr lang="en-BE" dirty="0"/>
        </a:p>
      </dgm:t>
    </dgm:pt>
    <dgm:pt modelId="{A42361EC-7E73-B04B-A747-01609E0764D7}" type="parTrans" cxnId="{059568E4-682C-8C41-BB9A-F4D1F52D5AAA}">
      <dgm:prSet/>
      <dgm:spPr/>
      <dgm:t>
        <a:bodyPr/>
        <a:lstStyle/>
        <a:p>
          <a:endParaRPr lang="en-GB"/>
        </a:p>
      </dgm:t>
    </dgm:pt>
    <dgm:pt modelId="{4D34383E-CAD7-884C-8FF9-1C312C67E93F}" type="sibTrans" cxnId="{059568E4-682C-8C41-BB9A-F4D1F52D5AAA}">
      <dgm:prSet/>
      <dgm:spPr/>
      <dgm:t>
        <a:bodyPr/>
        <a:lstStyle/>
        <a:p>
          <a:endParaRPr lang="en-GB"/>
        </a:p>
      </dgm:t>
    </dgm:pt>
    <dgm:pt modelId="{386D39C5-2712-0E47-A867-A5A002045F60}" type="pres">
      <dgm:prSet presAssocID="{8760E937-9F91-554C-A5FD-A5B07F6884D0}" presName="linear" presStyleCnt="0">
        <dgm:presLayoutVars>
          <dgm:animLvl val="lvl"/>
          <dgm:resizeHandles val="exact"/>
        </dgm:presLayoutVars>
      </dgm:prSet>
      <dgm:spPr/>
    </dgm:pt>
    <dgm:pt modelId="{DE8FDD13-300F-7F4F-8E6B-DC8E8CC48EDA}" type="pres">
      <dgm:prSet presAssocID="{613A6A53-E27B-F948-87CC-64A5445707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ED61974-481E-E841-B0BB-8D898BB8C0D1}" type="pres">
      <dgm:prSet presAssocID="{613A6A53-E27B-F948-87CC-64A54457073F}" presName="childText" presStyleLbl="revTx" presStyleIdx="0" presStyleCnt="2">
        <dgm:presLayoutVars>
          <dgm:bulletEnabled val="1"/>
        </dgm:presLayoutVars>
      </dgm:prSet>
      <dgm:spPr/>
    </dgm:pt>
    <dgm:pt modelId="{A2D8A78A-FABD-E741-A472-A58845BD1B5A}" type="pres">
      <dgm:prSet presAssocID="{F69E7CDE-1721-B344-B53B-61746708A1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DB3C99A-F2F8-3C42-8C90-810413788055}" type="pres">
      <dgm:prSet presAssocID="{F69E7CDE-1721-B344-B53B-61746708A1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2587001-43B5-A74E-8CA2-C4439F2C0E7B}" type="presOf" srcId="{4E77D011-1001-AA4A-A483-27C8CC9D0B56}" destId="{5DB3C99A-F2F8-3C42-8C90-810413788055}" srcOrd="0" destOrd="0" presId="urn:microsoft.com/office/officeart/2005/8/layout/vList2"/>
    <dgm:cxn modelId="{AB81E615-F7D1-FE4B-892F-C4816DA4F9F0}" type="presOf" srcId="{613A6A53-E27B-F948-87CC-64A54457073F}" destId="{DE8FDD13-300F-7F4F-8E6B-DC8E8CC48EDA}" srcOrd="0" destOrd="0" presId="urn:microsoft.com/office/officeart/2005/8/layout/vList2"/>
    <dgm:cxn modelId="{C2DA1E24-1A83-004F-A2CB-EE90E5B19235}" type="presOf" srcId="{8760E937-9F91-554C-A5FD-A5B07F6884D0}" destId="{386D39C5-2712-0E47-A867-A5A002045F60}" srcOrd="0" destOrd="0" presId="urn:microsoft.com/office/officeart/2005/8/layout/vList2"/>
    <dgm:cxn modelId="{3AF24938-D341-CF4C-9526-1A24A0D4FBC3}" srcId="{F69E7CDE-1721-B344-B53B-61746708A183}" destId="{4E77D011-1001-AA4A-A483-27C8CC9D0B56}" srcOrd="0" destOrd="0" parTransId="{38CF53C0-2476-F948-910D-176EA5C1353D}" sibTransId="{98142A47-809B-C442-9E77-F79F55E3D2B8}"/>
    <dgm:cxn modelId="{C748835D-F38E-D546-909E-1082B4F58240}" srcId="{90C955F0-87C2-A04B-A02F-DF876692CF4A}" destId="{F63FA4B2-6F23-4647-928F-E58317981797}" srcOrd="0" destOrd="0" parTransId="{A791BEFA-35B4-474D-BC3B-9C790FCE7AE7}" sibTransId="{F3BCE87D-BD82-6A4F-967B-7D949A5928E0}"/>
    <dgm:cxn modelId="{CCADCA69-C01C-0749-A3D6-0CDFDE1BCC03}" type="presOf" srcId="{F63FA4B2-6F23-4647-928F-E58317981797}" destId="{4ED61974-481E-E841-B0BB-8D898BB8C0D1}" srcOrd="0" destOrd="1" presId="urn:microsoft.com/office/officeart/2005/8/layout/vList2"/>
    <dgm:cxn modelId="{D3EC4092-55D8-B346-AE8A-0FCC107A7B21}" srcId="{8760E937-9F91-554C-A5FD-A5B07F6884D0}" destId="{613A6A53-E27B-F948-87CC-64A54457073F}" srcOrd="0" destOrd="0" parTransId="{B65AE39B-D04D-2C4C-AFFF-F0FD94376930}" sibTransId="{719D6EFE-3BF9-9141-A75F-1A82FB557AE6}"/>
    <dgm:cxn modelId="{69172EA7-2F0A-2C49-B0B8-6025C019DC61}" srcId="{8760E937-9F91-554C-A5FD-A5B07F6884D0}" destId="{F69E7CDE-1721-B344-B53B-61746708A183}" srcOrd="1" destOrd="0" parTransId="{5DE3A9B6-1822-724B-A04B-FA8A47316E25}" sibTransId="{F1B56571-23F7-BD4A-A538-F305CFD9FEB3}"/>
    <dgm:cxn modelId="{354F09CC-8B80-B845-AA60-7D9C771C1122}" type="presOf" srcId="{90C955F0-87C2-A04B-A02F-DF876692CF4A}" destId="{4ED61974-481E-E841-B0BB-8D898BB8C0D1}" srcOrd="0" destOrd="0" presId="urn:microsoft.com/office/officeart/2005/8/layout/vList2"/>
    <dgm:cxn modelId="{7E9C41CC-BC23-F040-A8EC-6DCE13A6739C}" type="presOf" srcId="{F69E7CDE-1721-B344-B53B-61746708A183}" destId="{A2D8A78A-FABD-E741-A472-A58845BD1B5A}" srcOrd="0" destOrd="0" presId="urn:microsoft.com/office/officeart/2005/8/layout/vList2"/>
    <dgm:cxn modelId="{751488D6-A82C-0F4E-99BB-C2139AB0782A}" srcId="{613A6A53-E27B-F948-87CC-64A54457073F}" destId="{90C955F0-87C2-A04B-A02F-DF876692CF4A}" srcOrd="0" destOrd="0" parTransId="{DBFD9EA5-5C1A-6A49-8B96-8D43C66D8F85}" sibTransId="{336CB11F-949E-BD49-BC81-1E140ABDC1A0}"/>
    <dgm:cxn modelId="{059568E4-682C-8C41-BB9A-F4D1F52D5AAA}" srcId="{4E77D011-1001-AA4A-A483-27C8CC9D0B56}" destId="{DFA22225-6128-FD44-A81D-0CBAE27E47F6}" srcOrd="0" destOrd="0" parTransId="{A42361EC-7E73-B04B-A747-01609E0764D7}" sibTransId="{4D34383E-CAD7-884C-8FF9-1C312C67E93F}"/>
    <dgm:cxn modelId="{F4086CF3-A63E-824F-9039-46867633FE83}" type="presOf" srcId="{DFA22225-6128-FD44-A81D-0CBAE27E47F6}" destId="{5DB3C99A-F2F8-3C42-8C90-810413788055}" srcOrd="0" destOrd="1" presId="urn:microsoft.com/office/officeart/2005/8/layout/vList2"/>
    <dgm:cxn modelId="{1CBA3F9A-AAE2-6546-8B7D-6302D4ED5BFD}" type="presParOf" srcId="{386D39C5-2712-0E47-A867-A5A002045F60}" destId="{DE8FDD13-300F-7F4F-8E6B-DC8E8CC48EDA}" srcOrd="0" destOrd="0" presId="urn:microsoft.com/office/officeart/2005/8/layout/vList2"/>
    <dgm:cxn modelId="{B9EDB21C-CB88-B346-86EB-2436AF682A5C}" type="presParOf" srcId="{386D39C5-2712-0E47-A867-A5A002045F60}" destId="{4ED61974-481E-E841-B0BB-8D898BB8C0D1}" srcOrd="1" destOrd="0" presId="urn:microsoft.com/office/officeart/2005/8/layout/vList2"/>
    <dgm:cxn modelId="{CFDE2C79-4B53-B64D-83E3-1FB7895E3FEC}" type="presParOf" srcId="{386D39C5-2712-0E47-A867-A5A002045F60}" destId="{A2D8A78A-FABD-E741-A472-A58845BD1B5A}" srcOrd="2" destOrd="0" presId="urn:microsoft.com/office/officeart/2005/8/layout/vList2"/>
    <dgm:cxn modelId="{F98431A9-E9A0-C540-9B08-AF7450B1C480}" type="presParOf" srcId="{386D39C5-2712-0E47-A867-A5A002045F60}" destId="{5DB3C99A-F2F8-3C42-8C90-810413788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C097A4-A0BB-F247-A969-0B1D9A9312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B428248-C0B3-5742-81A3-0834B6AE096E}">
      <dgm:prSet/>
      <dgm:spPr/>
      <dgm:t>
        <a:bodyPr/>
        <a:lstStyle/>
        <a:p>
          <a:r>
            <a:rPr lang="en-GB"/>
            <a:t>Connector</a:t>
          </a:r>
          <a:endParaRPr lang="en-BE"/>
        </a:p>
      </dgm:t>
    </dgm:pt>
    <dgm:pt modelId="{E35F51D6-F514-8E44-8121-75106D9AACC3}" type="parTrans" cxnId="{1B496394-10A6-9D4B-BF5E-120962B637B6}">
      <dgm:prSet/>
      <dgm:spPr/>
      <dgm:t>
        <a:bodyPr/>
        <a:lstStyle/>
        <a:p>
          <a:endParaRPr lang="en-GB"/>
        </a:p>
      </dgm:t>
    </dgm:pt>
    <dgm:pt modelId="{EC418A59-A71D-B849-BC0E-6BA2F580BA91}" type="sibTrans" cxnId="{1B496394-10A6-9D4B-BF5E-120962B637B6}">
      <dgm:prSet/>
      <dgm:spPr/>
      <dgm:t>
        <a:bodyPr/>
        <a:lstStyle/>
        <a:p>
          <a:endParaRPr lang="en-GB"/>
        </a:p>
      </dgm:t>
    </dgm:pt>
    <dgm:pt modelId="{1241E7F9-62BA-974E-8C4D-862B5578DA6A}">
      <dgm:prSet/>
      <dgm:spPr/>
      <dgm:t>
        <a:bodyPr/>
        <a:lstStyle/>
        <a:p>
          <a:r>
            <a:rPr lang="en-GB"/>
            <a:t>Geeft aan dat flow-of-control pijl is onderbroken</a:t>
          </a:r>
          <a:endParaRPr lang="en-BE"/>
        </a:p>
      </dgm:t>
    </dgm:pt>
    <dgm:pt modelId="{57EEE790-EF69-7745-9A44-4AF5B2F71869}" type="parTrans" cxnId="{C5D2BFD8-40B9-2344-A8DC-6A60FFA54E3E}">
      <dgm:prSet/>
      <dgm:spPr/>
      <dgm:t>
        <a:bodyPr/>
        <a:lstStyle/>
        <a:p>
          <a:endParaRPr lang="en-GB"/>
        </a:p>
      </dgm:t>
    </dgm:pt>
    <dgm:pt modelId="{B884B3A3-B33B-7544-91A1-F91434263D5C}" type="sibTrans" cxnId="{C5D2BFD8-40B9-2344-A8DC-6A60FFA54E3E}">
      <dgm:prSet/>
      <dgm:spPr/>
      <dgm:t>
        <a:bodyPr/>
        <a:lstStyle/>
        <a:p>
          <a:endParaRPr lang="en-GB"/>
        </a:p>
      </dgm:t>
    </dgm:pt>
    <dgm:pt modelId="{FB7A04A2-5B94-A64E-B218-2115A087DF30}">
      <dgm:prSet/>
      <dgm:spPr/>
      <dgm:t>
        <a:bodyPr/>
        <a:lstStyle/>
        <a:p>
          <a:r>
            <a:rPr lang="en-GB"/>
            <a:t>Geen enkele betekenis voor beschreven systeem</a:t>
          </a:r>
          <a:endParaRPr lang="en-BE"/>
        </a:p>
      </dgm:t>
    </dgm:pt>
    <dgm:pt modelId="{854483A1-2AE4-D74E-A4D2-19F410B29CBE}" type="parTrans" cxnId="{39E799C2-3486-9F4C-9456-4E7FE59EEE0B}">
      <dgm:prSet/>
      <dgm:spPr/>
      <dgm:t>
        <a:bodyPr/>
        <a:lstStyle/>
        <a:p>
          <a:endParaRPr lang="en-GB"/>
        </a:p>
      </dgm:t>
    </dgm:pt>
    <dgm:pt modelId="{76667950-F8E9-5643-8F3B-C9E19CFA921D}" type="sibTrans" cxnId="{39E799C2-3486-9F4C-9456-4E7FE59EEE0B}">
      <dgm:prSet/>
      <dgm:spPr/>
      <dgm:t>
        <a:bodyPr/>
        <a:lstStyle/>
        <a:p>
          <a:endParaRPr lang="en-GB"/>
        </a:p>
      </dgm:t>
    </dgm:pt>
    <dgm:pt modelId="{9CA02CA8-43D7-4B4C-B0AD-DF59BE055A66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15-3</a:t>
          </a:r>
          <a:endParaRPr lang="en-BE" dirty="0"/>
        </a:p>
      </dgm:t>
    </dgm:pt>
    <dgm:pt modelId="{A5DBD7CB-8AB0-9044-85CF-257DAA906332}" type="parTrans" cxnId="{0182CEF6-D082-9D4E-AB97-640478DA77E5}">
      <dgm:prSet/>
      <dgm:spPr/>
      <dgm:t>
        <a:bodyPr/>
        <a:lstStyle/>
        <a:p>
          <a:endParaRPr lang="en-GB"/>
        </a:p>
      </dgm:t>
    </dgm:pt>
    <dgm:pt modelId="{A201D244-BAC8-9A47-8232-6009227146AE}" type="sibTrans" cxnId="{0182CEF6-D082-9D4E-AB97-640478DA77E5}">
      <dgm:prSet/>
      <dgm:spPr/>
      <dgm:t>
        <a:bodyPr/>
        <a:lstStyle/>
        <a:p>
          <a:endParaRPr lang="en-GB"/>
        </a:p>
      </dgm:t>
    </dgm:pt>
    <dgm:pt modelId="{40015C74-185F-3C46-A51C-62466C01A0F8}">
      <dgm:prSet/>
      <dgm:spPr/>
      <dgm:t>
        <a:bodyPr/>
        <a:lstStyle/>
        <a:p>
          <a:r>
            <a:rPr lang="en-GB"/>
            <a:t>Beslispunt en samenkomst</a:t>
          </a:r>
          <a:endParaRPr lang="en-BE"/>
        </a:p>
      </dgm:t>
    </dgm:pt>
    <dgm:pt modelId="{0943ABA0-7FA6-A74B-80F2-4EB66BE46BD6}" type="parTrans" cxnId="{09CEDA9A-3CCA-0B47-A3E3-46DF256BB25B}">
      <dgm:prSet/>
      <dgm:spPr/>
      <dgm:t>
        <a:bodyPr/>
        <a:lstStyle/>
        <a:p>
          <a:endParaRPr lang="en-GB"/>
        </a:p>
      </dgm:t>
    </dgm:pt>
    <dgm:pt modelId="{BE53E6AF-DC51-5641-A978-7EFA9D8DBA5D}" type="sibTrans" cxnId="{09CEDA9A-3CCA-0B47-A3E3-46DF256BB25B}">
      <dgm:prSet/>
      <dgm:spPr/>
      <dgm:t>
        <a:bodyPr/>
        <a:lstStyle/>
        <a:p>
          <a:endParaRPr lang="en-GB"/>
        </a:p>
      </dgm:t>
    </dgm:pt>
    <dgm:pt modelId="{0611F243-72B1-C34D-9659-C7B69465E9AD}">
      <dgm:prSet/>
      <dgm:spPr/>
      <dgm:t>
        <a:bodyPr/>
        <a:lstStyle/>
        <a:p>
          <a:r>
            <a:rPr lang="en-GB"/>
            <a:t>Flow of control kan door guards worden bewaakt</a:t>
          </a:r>
          <a:endParaRPr lang="en-BE"/>
        </a:p>
      </dgm:t>
    </dgm:pt>
    <dgm:pt modelId="{AA2E48E1-8B4A-1D4A-9F0B-BB562FE1A218}" type="parTrans" cxnId="{05FBE5E8-CC79-234C-85FA-EEF9C96D242D}">
      <dgm:prSet/>
      <dgm:spPr/>
      <dgm:t>
        <a:bodyPr/>
        <a:lstStyle/>
        <a:p>
          <a:endParaRPr lang="en-GB"/>
        </a:p>
      </dgm:t>
    </dgm:pt>
    <dgm:pt modelId="{DA593097-1D06-A545-BE09-E65D9A46A13F}" type="sibTrans" cxnId="{05FBE5E8-CC79-234C-85FA-EEF9C96D242D}">
      <dgm:prSet/>
      <dgm:spPr/>
      <dgm:t>
        <a:bodyPr/>
        <a:lstStyle/>
        <a:p>
          <a:endParaRPr lang="en-GB"/>
        </a:p>
      </dgm:t>
    </dgm:pt>
    <dgm:pt modelId="{8EB0F47D-925C-1B4B-B642-BA4E3229758A}">
      <dgm:prSet/>
      <dgm:spPr/>
      <dgm:t>
        <a:bodyPr/>
        <a:lstStyle/>
        <a:p>
          <a:r>
            <a:rPr lang="en-GB"/>
            <a:t>Beslispunt (</a:t>
          </a:r>
          <a:r>
            <a:rPr lang="en-GB" b="1"/>
            <a:t>branch</a:t>
          </a:r>
          <a:r>
            <a:rPr lang="en-GB"/>
            <a:t>) Samenkomstpunt (</a:t>
          </a:r>
          <a:r>
            <a:rPr lang="en-GB" b="1"/>
            <a:t>merge</a:t>
          </a:r>
          <a:r>
            <a:rPr lang="en-GB"/>
            <a:t>)</a:t>
          </a:r>
          <a:r>
            <a:rPr lang="ar-SA"/>
            <a:t>‏</a:t>
          </a:r>
          <a:endParaRPr lang="en-BE"/>
        </a:p>
      </dgm:t>
    </dgm:pt>
    <dgm:pt modelId="{507B86F9-8926-5F4E-95A6-B5DA0BBD5E33}" type="parTrans" cxnId="{63BD54CA-B455-BD44-80E7-932E10EFF7A6}">
      <dgm:prSet/>
      <dgm:spPr/>
      <dgm:t>
        <a:bodyPr/>
        <a:lstStyle/>
        <a:p>
          <a:endParaRPr lang="en-GB"/>
        </a:p>
      </dgm:t>
    </dgm:pt>
    <dgm:pt modelId="{572F2693-5DB4-CC45-AF2E-34649A01AC38}" type="sibTrans" cxnId="{63BD54CA-B455-BD44-80E7-932E10EFF7A6}">
      <dgm:prSet/>
      <dgm:spPr/>
      <dgm:t>
        <a:bodyPr/>
        <a:lstStyle/>
        <a:p>
          <a:endParaRPr lang="en-GB"/>
        </a:p>
      </dgm:t>
    </dgm:pt>
    <dgm:pt modelId="{846B8792-79AF-A14D-A98D-29D6365DDA81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15-3</a:t>
          </a:r>
          <a:endParaRPr lang="en-BE" dirty="0"/>
        </a:p>
      </dgm:t>
    </dgm:pt>
    <dgm:pt modelId="{5F9A1921-5826-6A45-BB64-7A3471DD57F2}" type="parTrans" cxnId="{35D45891-8988-6D4E-B01B-8D0207570826}">
      <dgm:prSet/>
      <dgm:spPr/>
      <dgm:t>
        <a:bodyPr/>
        <a:lstStyle/>
        <a:p>
          <a:endParaRPr lang="en-GB"/>
        </a:p>
      </dgm:t>
    </dgm:pt>
    <dgm:pt modelId="{41EE5BAB-997C-1246-A3B0-87EEF3330FA2}" type="sibTrans" cxnId="{35D45891-8988-6D4E-B01B-8D0207570826}">
      <dgm:prSet/>
      <dgm:spPr/>
      <dgm:t>
        <a:bodyPr/>
        <a:lstStyle/>
        <a:p>
          <a:endParaRPr lang="en-GB"/>
        </a:p>
      </dgm:t>
    </dgm:pt>
    <dgm:pt modelId="{5FE5D60C-1C6C-174F-AACD-1D61323AC746}" type="pres">
      <dgm:prSet presAssocID="{4EC097A4-A0BB-F247-A969-0B1D9A9312DB}" presName="linear" presStyleCnt="0">
        <dgm:presLayoutVars>
          <dgm:animLvl val="lvl"/>
          <dgm:resizeHandles val="exact"/>
        </dgm:presLayoutVars>
      </dgm:prSet>
      <dgm:spPr/>
    </dgm:pt>
    <dgm:pt modelId="{88D8AD2C-1275-D047-BEB5-14CE57CC05EE}" type="pres">
      <dgm:prSet presAssocID="{AB428248-C0B3-5742-81A3-0834B6AE09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59B95E-0E45-1B4A-BCAB-0410C7574C42}" type="pres">
      <dgm:prSet presAssocID="{AB428248-C0B3-5742-81A3-0834B6AE096E}" presName="childText" presStyleLbl="revTx" presStyleIdx="0" presStyleCnt="2">
        <dgm:presLayoutVars>
          <dgm:bulletEnabled val="1"/>
        </dgm:presLayoutVars>
      </dgm:prSet>
      <dgm:spPr/>
    </dgm:pt>
    <dgm:pt modelId="{DF2E4F52-903C-FA4B-BE05-AE6D69C39655}" type="pres">
      <dgm:prSet presAssocID="{40015C74-185F-3C46-A51C-62466C01A0F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8B89759-62E9-3A46-A25F-55B91955CFC9}" type="pres">
      <dgm:prSet presAssocID="{40015C74-185F-3C46-A51C-62466C01A0F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B4B635-11BE-B342-B755-E716A05CD24F}" type="presOf" srcId="{9CA02CA8-43D7-4B4C-B0AD-DF59BE055A66}" destId="{8959B95E-0E45-1B4A-BCAB-0410C7574C42}" srcOrd="0" destOrd="2" presId="urn:microsoft.com/office/officeart/2005/8/layout/vList2"/>
    <dgm:cxn modelId="{BA836438-972E-C146-A119-F924D632A323}" type="presOf" srcId="{8EB0F47D-925C-1B4B-B642-BA4E3229758A}" destId="{78B89759-62E9-3A46-A25F-55B91955CFC9}" srcOrd="0" destOrd="1" presId="urn:microsoft.com/office/officeart/2005/8/layout/vList2"/>
    <dgm:cxn modelId="{350A926F-D915-4B4A-B58D-A6C239165C1D}" type="presOf" srcId="{AB428248-C0B3-5742-81A3-0834B6AE096E}" destId="{88D8AD2C-1275-D047-BEB5-14CE57CC05EE}" srcOrd="0" destOrd="0" presId="urn:microsoft.com/office/officeart/2005/8/layout/vList2"/>
    <dgm:cxn modelId="{24711670-1554-FA4D-8BF3-0BD2440A0F1F}" type="presOf" srcId="{846B8792-79AF-A14D-A98D-29D6365DDA81}" destId="{78B89759-62E9-3A46-A25F-55B91955CFC9}" srcOrd="0" destOrd="2" presId="urn:microsoft.com/office/officeart/2005/8/layout/vList2"/>
    <dgm:cxn modelId="{598FEC85-260B-8C40-8564-EBADC7F61451}" type="presOf" srcId="{1241E7F9-62BA-974E-8C4D-862B5578DA6A}" destId="{8959B95E-0E45-1B4A-BCAB-0410C7574C42}" srcOrd="0" destOrd="0" presId="urn:microsoft.com/office/officeart/2005/8/layout/vList2"/>
    <dgm:cxn modelId="{07335B8F-B9BE-9B40-8402-DAA2CF4658A3}" type="presOf" srcId="{40015C74-185F-3C46-A51C-62466C01A0F8}" destId="{DF2E4F52-903C-FA4B-BE05-AE6D69C39655}" srcOrd="0" destOrd="0" presId="urn:microsoft.com/office/officeart/2005/8/layout/vList2"/>
    <dgm:cxn modelId="{35D45891-8988-6D4E-B01B-8D0207570826}" srcId="{8EB0F47D-925C-1B4B-B642-BA4E3229758A}" destId="{846B8792-79AF-A14D-A98D-29D6365DDA81}" srcOrd="0" destOrd="0" parTransId="{5F9A1921-5826-6A45-BB64-7A3471DD57F2}" sibTransId="{41EE5BAB-997C-1246-A3B0-87EEF3330FA2}"/>
    <dgm:cxn modelId="{1B496394-10A6-9D4B-BF5E-120962B637B6}" srcId="{4EC097A4-A0BB-F247-A969-0B1D9A9312DB}" destId="{AB428248-C0B3-5742-81A3-0834B6AE096E}" srcOrd="0" destOrd="0" parTransId="{E35F51D6-F514-8E44-8121-75106D9AACC3}" sibTransId="{EC418A59-A71D-B849-BC0E-6BA2F580BA91}"/>
    <dgm:cxn modelId="{09CEDA9A-3CCA-0B47-A3E3-46DF256BB25B}" srcId="{4EC097A4-A0BB-F247-A969-0B1D9A9312DB}" destId="{40015C74-185F-3C46-A51C-62466C01A0F8}" srcOrd="1" destOrd="0" parTransId="{0943ABA0-7FA6-A74B-80F2-4EB66BE46BD6}" sibTransId="{BE53E6AF-DC51-5641-A978-7EFA9D8DBA5D}"/>
    <dgm:cxn modelId="{0C68B5A4-B6DB-CC4C-8AE3-5DA1D5A60DE0}" type="presOf" srcId="{4EC097A4-A0BB-F247-A969-0B1D9A9312DB}" destId="{5FE5D60C-1C6C-174F-AACD-1D61323AC746}" srcOrd="0" destOrd="0" presId="urn:microsoft.com/office/officeart/2005/8/layout/vList2"/>
    <dgm:cxn modelId="{39E799C2-3486-9F4C-9456-4E7FE59EEE0B}" srcId="{AB428248-C0B3-5742-81A3-0834B6AE096E}" destId="{FB7A04A2-5B94-A64E-B218-2115A087DF30}" srcOrd="1" destOrd="0" parTransId="{854483A1-2AE4-D74E-A4D2-19F410B29CBE}" sibTransId="{76667950-F8E9-5643-8F3B-C9E19CFA921D}"/>
    <dgm:cxn modelId="{22D7E1C5-53E7-B84A-B80A-FABEF8467337}" type="presOf" srcId="{0611F243-72B1-C34D-9659-C7B69465E9AD}" destId="{78B89759-62E9-3A46-A25F-55B91955CFC9}" srcOrd="0" destOrd="0" presId="urn:microsoft.com/office/officeart/2005/8/layout/vList2"/>
    <dgm:cxn modelId="{63BD54CA-B455-BD44-80E7-932E10EFF7A6}" srcId="{40015C74-185F-3C46-A51C-62466C01A0F8}" destId="{8EB0F47D-925C-1B4B-B642-BA4E3229758A}" srcOrd="1" destOrd="0" parTransId="{507B86F9-8926-5F4E-95A6-B5DA0BBD5E33}" sibTransId="{572F2693-5DB4-CC45-AF2E-34649A01AC38}"/>
    <dgm:cxn modelId="{C5D2BFD8-40B9-2344-A8DC-6A60FFA54E3E}" srcId="{AB428248-C0B3-5742-81A3-0834B6AE096E}" destId="{1241E7F9-62BA-974E-8C4D-862B5578DA6A}" srcOrd="0" destOrd="0" parTransId="{57EEE790-EF69-7745-9A44-4AF5B2F71869}" sibTransId="{B884B3A3-B33B-7544-91A1-F91434263D5C}"/>
    <dgm:cxn modelId="{FF6B48DA-ACA4-E543-ACA2-4141FF8DF836}" type="presOf" srcId="{FB7A04A2-5B94-A64E-B218-2115A087DF30}" destId="{8959B95E-0E45-1B4A-BCAB-0410C7574C42}" srcOrd="0" destOrd="1" presId="urn:microsoft.com/office/officeart/2005/8/layout/vList2"/>
    <dgm:cxn modelId="{05FBE5E8-CC79-234C-85FA-EEF9C96D242D}" srcId="{40015C74-185F-3C46-A51C-62466C01A0F8}" destId="{0611F243-72B1-C34D-9659-C7B69465E9AD}" srcOrd="0" destOrd="0" parTransId="{AA2E48E1-8B4A-1D4A-9F0B-BB562FE1A218}" sibTransId="{DA593097-1D06-A545-BE09-E65D9A46A13F}"/>
    <dgm:cxn modelId="{0182CEF6-D082-9D4E-AB97-640478DA77E5}" srcId="{FB7A04A2-5B94-A64E-B218-2115A087DF30}" destId="{9CA02CA8-43D7-4B4C-B0AD-DF59BE055A66}" srcOrd="0" destOrd="0" parTransId="{A5DBD7CB-8AB0-9044-85CF-257DAA906332}" sibTransId="{A201D244-BAC8-9A47-8232-6009227146AE}"/>
    <dgm:cxn modelId="{968D5F82-F3DD-6D4C-96F9-64FE6A6B0141}" type="presParOf" srcId="{5FE5D60C-1C6C-174F-AACD-1D61323AC746}" destId="{88D8AD2C-1275-D047-BEB5-14CE57CC05EE}" srcOrd="0" destOrd="0" presId="urn:microsoft.com/office/officeart/2005/8/layout/vList2"/>
    <dgm:cxn modelId="{3D20E783-7EDC-6E49-A9BD-0A3574A64FE1}" type="presParOf" srcId="{5FE5D60C-1C6C-174F-AACD-1D61323AC746}" destId="{8959B95E-0E45-1B4A-BCAB-0410C7574C42}" srcOrd="1" destOrd="0" presId="urn:microsoft.com/office/officeart/2005/8/layout/vList2"/>
    <dgm:cxn modelId="{1095B13B-9971-CD47-B6C3-D773F99C57C2}" type="presParOf" srcId="{5FE5D60C-1C6C-174F-AACD-1D61323AC746}" destId="{DF2E4F52-903C-FA4B-BE05-AE6D69C39655}" srcOrd="2" destOrd="0" presId="urn:microsoft.com/office/officeart/2005/8/layout/vList2"/>
    <dgm:cxn modelId="{32AC9092-5743-7048-B45E-79A0B25B33A0}" type="presParOf" srcId="{5FE5D60C-1C6C-174F-AACD-1D61323AC746}" destId="{78B89759-62E9-3A46-A25F-55B91955CFC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5CFFEC-D271-6644-A738-FD46B76C41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55E2FB-4B9C-3B42-8043-F2C4336242A6}">
      <dgm:prSet/>
      <dgm:spPr/>
      <dgm:t>
        <a:bodyPr/>
        <a:lstStyle/>
        <a:p>
          <a:r>
            <a:rPr lang="en-GB"/>
            <a:t>Splitsing en synchronisatie</a:t>
          </a:r>
          <a:endParaRPr lang="en-BE"/>
        </a:p>
      </dgm:t>
    </dgm:pt>
    <dgm:pt modelId="{228A601F-F92A-D541-A3BA-1289EE2D9436}" type="parTrans" cxnId="{265F44D1-83CE-434E-8768-4C95973DECF0}">
      <dgm:prSet/>
      <dgm:spPr/>
      <dgm:t>
        <a:bodyPr/>
        <a:lstStyle/>
        <a:p>
          <a:endParaRPr lang="en-GB"/>
        </a:p>
      </dgm:t>
    </dgm:pt>
    <dgm:pt modelId="{D4DC1E0C-1466-3849-BACB-7A9E412B8D51}" type="sibTrans" cxnId="{265F44D1-83CE-434E-8768-4C95973DECF0}">
      <dgm:prSet/>
      <dgm:spPr/>
      <dgm:t>
        <a:bodyPr/>
        <a:lstStyle/>
        <a:p>
          <a:endParaRPr lang="en-GB"/>
        </a:p>
      </dgm:t>
    </dgm:pt>
    <dgm:pt modelId="{77D64797-C2EA-6E42-8CEB-62E67C0D6DFD}">
      <dgm:prSet/>
      <dgm:spPr/>
      <dgm:t>
        <a:bodyPr/>
        <a:lstStyle/>
        <a:p>
          <a:r>
            <a:rPr lang="en-GB"/>
            <a:t>Splitsing (</a:t>
          </a:r>
          <a:r>
            <a:rPr lang="en-GB" b="1"/>
            <a:t>fork</a:t>
          </a:r>
          <a:r>
            <a:rPr lang="en-GB"/>
            <a:t>) is een control flow waaruit twee of meer activiteiten plaatsvinden</a:t>
          </a:r>
          <a:endParaRPr lang="en-BE"/>
        </a:p>
      </dgm:t>
    </dgm:pt>
    <dgm:pt modelId="{07C0CEEC-BABA-9145-ACE5-9D6B1B914DBC}" type="parTrans" cxnId="{7FA72EE2-149A-8949-BBF6-CC20650525AE}">
      <dgm:prSet/>
      <dgm:spPr/>
      <dgm:t>
        <a:bodyPr/>
        <a:lstStyle/>
        <a:p>
          <a:endParaRPr lang="en-GB"/>
        </a:p>
      </dgm:t>
    </dgm:pt>
    <dgm:pt modelId="{CDBEC25F-64B0-D94B-84DB-D98FF08F2E12}" type="sibTrans" cxnId="{7FA72EE2-149A-8949-BBF6-CC20650525AE}">
      <dgm:prSet/>
      <dgm:spPr/>
      <dgm:t>
        <a:bodyPr/>
        <a:lstStyle/>
        <a:p>
          <a:endParaRPr lang="en-GB"/>
        </a:p>
      </dgm:t>
    </dgm:pt>
    <dgm:pt modelId="{C7A15D13-19CE-4344-8B9F-3ECE5DBF4632}">
      <dgm:prSet/>
      <dgm:spPr/>
      <dgm:t>
        <a:bodyPr/>
        <a:lstStyle/>
        <a:p>
          <a:r>
            <a:rPr lang="en-GB"/>
            <a:t>Synchronisatie (</a:t>
          </a:r>
          <a:r>
            <a:rPr lang="en-GB" b="1"/>
            <a:t>join</a:t>
          </a:r>
          <a:r>
            <a:rPr lang="en-GB"/>
            <a:t>) is een control flow vanuit twee of meer activiteiten die eindigt in één activiteit</a:t>
          </a:r>
          <a:endParaRPr lang="en-BE"/>
        </a:p>
      </dgm:t>
    </dgm:pt>
    <dgm:pt modelId="{E83985EB-F0A1-BB4E-864A-5FE5EC6B9D1A}" type="parTrans" cxnId="{80BFEB68-AA95-6848-9208-826EB07F44E4}">
      <dgm:prSet/>
      <dgm:spPr/>
      <dgm:t>
        <a:bodyPr/>
        <a:lstStyle/>
        <a:p>
          <a:endParaRPr lang="en-GB"/>
        </a:p>
      </dgm:t>
    </dgm:pt>
    <dgm:pt modelId="{419BF629-6852-B742-862B-AFF69BB2C4E1}" type="sibTrans" cxnId="{80BFEB68-AA95-6848-9208-826EB07F44E4}">
      <dgm:prSet/>
      <dgm:spPr/>
      <dgm:t>
        <a:bodyPr/>
        <a:lstStyle/>
        <a:p>
          <a:endParaRPr lang="en-GB"/>
        </a:p>
      </dgm:t>
    </dgm:pt>
    <dgm:pt modelId="{C24C0DA0-FBE1-CF4B-AB30-35B6FB83524D}">
      <dgm:prSet/>
      <dgm:spPr/>
      <dgm:t>
        <a:bodyPr/>
        <a:lstStyle/>
        <a:p>
          <a:r>
            <a:rPr lang="en-GB" i="1" dirty="0" err="1"/>
            <a:t>Figuur</a:t>
          </a:r>
          <a:r>
            <a:rPr lang="en-GB" i="1" dirty="0"/>
            <a:t> 15-4</a:t>
          </a:r>
          <a:endParaRPr lang="en-BE" dirty="0"/>
        </a:p>
      </dgm:t>
    </dgm:pt>
    <dgm:pt modelId="{FE867BD7-E668-0F48-910D-CB10B7DAC748}" type="parTrans" cxnId="{19A24AF0-1869-D745-900C-C6EB98D4B743}">
      <dgm:prSet/>
      <dgm:spPr/>
      <dgm:t>
        <a:bodyPr/>
        <a:lstStyle/>
        <a:p>
          <a:endParaRPr lang="en-GB"/>
        </a:p>
      </dgm:t>
    </dgm:pt>
    <dgm:pt modelId="{3F6397D4-C368-7C47-A924-087F6DC109CE}" type="sibTrans" cxnId="{19A24AF0-1869-D745-900C-C6EB98D4B743}">
      <dgm:prSet/>
      <dgm:spPr/>
      <dgm:t>
        <a:bodyPr/>
        <a:lstStyle/>
        <a:p>
          <a:endParaRPr lang="en-GB"/>
        </a:p>
      </dgm:t>
    </dgm:pt>
    <dgm:pt modelId="{4C5AEA2F-06AD-FB48-A29D-F0CFAC5FEFBB}">
      <dgm:prSet/>
      <dgm:spPr/>
      <dgm:t>
        <a:bodyPr/>
        <a:lstStyle/>
        <a:p>
          <a:r>
            <a:rPr lang="en-GB"/>
            <a:t>Swimlane</a:t>
          </a:r>
          <a:endParaRPr lang="en-BE"/>
        </a:p>
      </dgm:t>
    </dgm:pt>
    <dgm:pt modelId="{90C60542-B69B-264A-BEE6-14AAA0EB9EFF}" type="parTrans" cxnId="{8E16C1AB-1448-CC44-ABB1-10B74B0370CE}">
      <dgm:prSet/>
      <dgm:spPr/>
      <dgm:t>
        <a:bodyPr/>
        <a:lstStyle/>
        <a:p>
          <a:endParaRPr lang="en-GB"/>
        </a:p>
      </dgm:t>
    </dgm:pt>
    <dgm:pt modelId="{004E57DC-ECB2-CD4B-B6AA-391AB78432AA}" type="sibTrans" cxnId="{8E16C1AB-1448-CC44-ABB1-10B74B0370CE}">
      <dgm:prSet/>
      <dgm:spPr/>
      <dgm:t>
        <a:bodyPr/>
        <a:lstStyle/>
        <a:p>
          <a:endParaRPr lang="en-GB"/>
        </a:p>
      </dgm:t>
    </dgm:pt>
    <dgm:pt modelId="{1123900A-F21A-C442-BD32-CBD23A308DEE}">
      <dgm:prSet/>
      <dgm:spPr/>
      <dgm:t>
        <a:bodyPr/>
        <a:lstStyle/>
        <a:p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aanduiden</a:t>
          </a:r>
          <a:r>
            <a:rPr lang="en-GB" dirty="0"/>
            <a:t> </a:t>
          </a:r>
          <a:r>
            <a:rPr lang="en-GB" dirty="0" err="1"/>
            <a:t>verantwoordelijke</a:t>
          </a:r>
          <a:r>
            <a:rPr lang="en-GB" dirty="0"/>
            <a:t> </a:t>
          </a:r>
          <a:r>
            <a:rPr lang="en-GB" dirty="0" err="1"/>
            <a:t>voor</a:t>
          </a:r>
          <a:r>
            <a:rPr lang="en-GB" dirty="0"/>
            <a:t> </a:t>
          </a:r>
          <a:r>
            <a:rPr lang="en-GB" dirty="0" err="1"/>
            <a:t>activiteiten</a:t>
          </a:r>
          <a:endParaRPr lang="en-BE" dirty="0"/>
        </a:p>
      </dgm:t>
    </dgm:pt>
    <dgm:pt modelId="{D5E9BE6C-2504-4047-842F-0D640640C704}" type="parTrans" cxnId="{F12DE0DB-2462-DF4A-B45A-570933C9194A}">
      <dgm:prSet/>
      <dgm:spPr/>
      <dgm:t>
        <a:bodyPr/>
        <a:lstStyle/>
        <a:p>
          <a:endParaRPr lang="en-GB"/>
        </a:p>
      </dgm:t>
    </dgm:pt>
    <dgm:pt modelId="{B75BD201-9F73-234C-BF0A-CD780C06FD78}" type="sibTrans" cxnId="{F12DE0DB-2462-DF4A-B45A-570933C9194A}">
      <dgm:prSet/>
      <dgm:spPr/>
      <dgm:t>
        <a:bodyPr/>
        <a:lstStyle/>
        <a:p>
          <a:endParaRPr lang="en-GB"/>
        </a:p>
      </dgm:t>
    </dgm:pt>
    <dgm:pt modelId="{B9ECB41E-881E-3140-8B0D-F89B8257792B}" type="pres">
      <dgm:prSet presAssocID="{6B5CFFEC-D271-6644-A738-FD46B76C4168}" presName="linear" presStyleCnt="0">
        <dgm:presLayoutVars>
          <dgm:animLvl val="lvl"/>
          <dgm:resizeHandles val="exact"/>
        </dgm:presLayoutVars>
      </dgm:prSet>
      <dgm:spPr/>
    </dgm:pt>
    <dgm:pt modelId="{71BBDF01-43CB-334F-96A4-ADA7C1270F1C}" type="pres">
      <dgm:prSet presAssocID="{6955E2FB-4B9C-3B42-8043-F2C4336242A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C9FD98-6B9A-594A-A92A-AE981AA5AF1B}" type="pres">
      <dgm:prSet presAssocID="{6955E2FB-4B9C-3B42-8043-F2C4336242A6}" presName="childText" presStyleLbl="revTx" presStyleIdx="0" presStyleCnt="2">
        <dgm:presLayoutVars>
          <dgm:bulletEnabled val="1"/>
        </dgm:presLayoutVars>
      </dgm:prSet>
      <dgm:spPr/>
    </dgm:pt>
    <dgm:pt modelId="{D2A0B3E9-C0A7-3542-8AA3-747B82BD9473}" type="pres">
      <dgm:prSet presAssocID="{4C5AEA2F-06AD-FB48-A29D-F0CFAC5FEFB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CC336F-327C-C04C-85F3-C175B5B21F66}" type="pres">
      <dgm:prSet presAssocID="{4C5AEA2F-06AD-FB48-A29D-F0CFAC5FEFB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5D9AA20-DBA9-A344-8E25-83866C98F515}" type="presOf" srcId="{6955E2FB-4B9C-3B42-8043-F2C4336242A6}" destId="{71BBDF01-43CB-334F-96A4-ADA7C1270F1C}" srcOrd="0" destOrd="0" presId="urn:microsoft.com/office/officeart/2005/8/layout/vList2"/>
    <dgm:cxn modelId="{2C91162B-8B19-3540-972D-4E6748ED39DB}" type="presOf" srcId="{4C5AEA2F-06AD-FB48-A29D-F0CFAC5FEFBB}" destId="{D2A0B3E9-C0A7-3542-8AA3-747B82BD9473}" srcOrd="0" destOrd="0" presId="urn:microsoft.com/office/officeart/2005/8/layout/vList2"/>
    <dgm:cxn modelId="{6779E541-245A-2241-AA53-34ADF4F8C552}" type="presOf" srcId="{6B5CFFEC-D271-6644-A738-FD46B76C4168}" destId="{B9ECB41E-881E-3140-8B0D-F89B8257792B}" srcOrd="0" destOrd="0" presId="urn:microsoft.com/office/officeart/2005/8/layout/vList2"/>
    <dgm:cxn modelId="{11713853-D7E7-FA4D-86F5-5F5A5FA026F3}" type="presOf" srcId="{1123900A-F21A-C442-BD32-CBD23A308DEE}" destId="{AFCC336F-327C-C04C-85F3-C175B5B21F66}" srcOrd="0" destOrd="0" presId="urn:microsoft.com/office/officeart/2005/8/layout/vList2"/>
    <dgm:cxn modelId="{80BFEB68-AA95-6848-9208-826EB07F44E4}" srcId="{6955E2FB-4B9C-3B42-8043-F2C4336242A6}" destId="{C7A15D13-19CE-4344-8B9F-3ECE5DBF4632}" srcOrd="1" destOrd="0" parTransId="{E83985EB-F0A1-BB4E-864A-5FE5EC6B9D1A}" sibTransId="{419BF629-6852-B742-862B-AFF69BB2C4E1}"/>
    <dgm:cxn modelId="{9ED33272-3C96-B04F-8D38-6771ED3F2DDB}" type="presOf" srcId="{C7A15D13-19CE-4344-8B9F-3ECE5DBF4632}" destId="{01C9FD98-6B9A-594A-A92A-AE981AA5AF1B}" srcOrd="0" destOrd="1" presId="urn:microsoft.com/office/officeart/2005/8/layout/vList2"/>
    <dgm:cxn modelId="{5961C3A4-85E1-504D-AF7E-99D2ED594EF2}" type="presOf" srcId="{77D64797-C2EA-6E42-8CEB-62E67C0D6DFD}" destId="{01C9FD98-6B9A-594A-A92A-AE981AA5AF1B}" srcOrd="0" destOrd="0" presId="urn:microsoft.com/office/officeart/2005/8/layout/vList2"/>
    <dgm:cxn modelId="{8D11E5A4-6259-7C4B-A16E-276891A7122B}" type="presOf" srcId="{C24C0DA0-FBE1-CF4B-AB30-35B6FB83524D}" destId="{01C9FD98-6B9A-594A-A92A-AE981AA5AF1B}" srcOrd="0" destOrd="2" presId="urn:microsoft.com/office/officeart/2005/8/layout/vList2"/>
    <dgm:cxn modelId="{8E16C1AB-1448-CC44-ABB1-10B74B0370CE}" srcId="{6B5CFFEC-D271-6644-A738-FD46B76C4168}" destId="{4C5AEA2F-06AD-FB48-A29D-F0CFAC5FEFBB}" srcOrd="1" destOrd="0" parTransId="{90C60542-B69B-264A-BEE6-14AAA0EB9EFF}" sibTransId="{004E57DC-ECB2-CD4B-B6AA-391AB78432AA}"/>
    <dgm:cxn modelId="{265F44D1-83CE-434E-8768-4C95973DECF0}" srcId="{6B5CFFEC-D271-6644-A738-FD46B76C4168}" destId="{6955E2FB-4B9C-3B42-8043-F2C4336242A6}" srcOrd="0" destOrd="0" parTransId="{228A601F-F92A-D541-A3BA-1289EE2D9436}" sibTransId="{D4DC1E0C-1466-3849-BACB-7A9E412B8D51}"/>
    <dgm:cxn modelId="{F12DE0DB-2462-DF4A-B45A-570933C9194A}" srcId="{4C5AEA2F-06AD-FB48-A29D-F0CFAC5FEFBB}" destId="{1123900A-F21A-C442-BD32-CBD23A308DEE}" srcOrd="0" destOrd="0" parTransId="{D5E9BE6C-2504-4047-842F-0D640640C704}" sibTransId="{B75BD201-9F73-234C-BF0A-CD780C06FD78}"/>
    <dgm:cxn modelId="{7FA72EE2-149A-8949-BBF6-CC20650525AE}" srcId="{6955E2FB-4B9C-3B42-8043-F2C4336242A6}" destId="{77D64797-C2EA-6E42-8CEB-62E67C0D6DFD}" srcOrd="0" destOrd="0" parTransId="{07C0CEEC-BABA-9145-ACE5-9D6B1B914DBC}" sibTransId="{CDBEC25F-64B0-D94B-84DB-D98FF08F2E12}"/>
    <dgm:cxn modelId="{19A24AF0-1869-D745-900C-C6EB98D4B743}" srcId="{6955E2FB-4B9C-3B42-8043-F2C4336242A6}" destId="{C24C0DA0-FBE1-CF4B-AB30-35B6FB83524D}" srcOrd="2" destOrd="0" parTransId="{FE867BD7-E668-0F48-910D-CB10B7DAC748}" sibTransId="{3F6397D4-C368-7C47-A924-087F6DC109CE}"/>
    <dgm:cxn modelId="{20A8EA5D-E37A-164C-9ED8-A48DB8DA3ADF}" type="presParOf" srcId="{B9ECB41E-881E-3140-8B0D-F89B8257792B}" destId="{71BBDF01-43CB-334F-96A4-ADA7C1270F1C}" srcOrd="0" destOrd="0" presId="urn:microsoft.com/office/officeart/2005/8/layout/vList2"/>
    <dgm:cxn modelId="{A759E888-BBED-BC42-AA79-A85E5CD198A3}" type="presParOf" srcId="{B9ECB41E-881E-3140-8B0D-F89B8257792B}" destId="{01C9FD98-6B9A-594A-A92A-AE981AA5AF1B}" srcOrd="1" destOrd="0" presId="urn:microsoft.com/office/officeart/2005/8/layout/vList2"/>
    <dgm:cxn modelId="{185D9897-CCD0-5147-934C-C79098C73894}" type="presParOf" srcId="{B9ECB41E-881E-3140-8B0D-F89B8257792B}" destId="{D2A0B3E9-C0A7-3542-8AA3-747B82BD9473}" srcOrd="2" destOrd="0" presId="urn:microsoft.com/office/officeart/2005/8/layout/vList2"/>
    <dgm:cxn modelId="{BE0628B9-1E1F-0447-BF77-E3F3CF3DF5BB}" type="presParOf" srcId="{B9ECB41E-881E-3140-8B0D-F89B8257792B}" destId="{AFCC336F-327C-C04C-85F3-C175B5B21F6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012420-04D2-9E4B-B025-2A42E90063B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92A9547-7274-994D-A31B-D3E76C9CA32B}">
      <dgm:prSet/>
      <dgm:spPr/>
      <dgm:t>
        <a:bodyPr/>
        <a:lstStyle/>
        <a:p>
          <a:r>
            <a:rPr lang="en-US"/>
            <a:t>Initial node</a:t>
          </a:r>
          <a:endParaRPr lang="en-BE"/>
        </a:p>
      </dgm:t>
    </dgm:pt>
    <dgm:pt modelId="{4069F0D3-0683-CB47-B5B3-F84A108B7C14}" type="parTrans" cxnId="{AA8F779E-BDC6-454C-8800-AA9A2F769785}">
      <dgm:prSet/>
      <dgm:spPr/>
      <dgm:t>
        <a:bodyPr/>
        <a:lstStyle/>
        <a:p>
          <a:endParaRPr lang="en-GB"/>
        </a:p>
      </dgm:t>
    </dgm:pt>
    <dgm:pt modelId="{205B5C1E-8D4E-BC43-A5DD-FD493165A04F}" type="sibTrans" cxnId="{AA8F779E-BDC6-454C-8800-AA9A2F769785}">
      <dgm:prSet/>
      <dgm:spPr/>
      <dgm:t>
        <a:bodyPr/>
        <a:lstStyle/>
        <a:p>
          <a:endParaRPr lang="en-GB"/>
        </a:p>
      </dgm:t>
    </dgm:pt>
    <dgm:pt modelId="{AAF52553-7A55-CC4A-B1CE-A7FEDE388413}">
      <dgm:prSet custT="1"/>
      <dgm:spPr/>
      <dgm:t>
        <a:bodyPr/>
        <a:lstStyle/>
        <a:p>
          <a:r>
            <a:rPr lang="fr-BE" sz="2800" dirty="0" err="1"/>
            <a:t>Volle</a:t>
          </a:r>
          <a:r>
            <a:rPr lang="fr-BE" sz="2800" dirty="0"/>
            <a:t> bol</a:t>
          </a:r>
          <a:endParaRPr lang="en-BE" sz="2800" dirty="0"/>
        </a:p>
      </dgm:t>
    </dgm:pt>
    <dgm:pt modelId="{80DD53D7-9C97-5342-8121-1A51DDC39D63}" type="parTrans" cxnId="{9988FBFC-9206-1D45-84FF-F8E9A77C4CAF}">
      <dgm:prSet/>
      <dgm:spPr/>
      <dgm:t>
        <a:bodyPr/>
        <a:lstStyle/>
        <a:p>
          <a:endParaRPr lang="en-GB"/>
        </a:p>
      </dgm:t>
    </dgm:pt>
    <dgm:pt modelId="{187752D8-23E3-3543-946C-04E4A33C3A3B}" type="sibTrans" cxnId="{9988FBFC-9206-1D45-84FF-F8E9A77C4CAF}">
      <dgm:prSet/>
      <dgm:spPr/>
      <dgm:t>
        <a:bodyPr/>
        <a:lstStyle/>
        <a:p>
          <a:endParaRPr lang="en-GB"/>
        </a:p>
      </dgm:t>
    </dgm:pt>
    <dgm:pt modelId="{E8218BA1-5C69-C549-B556-5D42ECE23AD8}">
      <dgm:prSet custT="1"/>
      <dgm:spPr/>
      <dgm:t>
        <a:bodyPr/>
        <a:lstStyle/>
        <a:p>
          <a:r>
            <a:rPr lang="fr-BE" sz="2800" dirty="0"/>
            <a:t>Begin van </a:t>
          </a:r>
          <a:r>
            <a:rPr lang="fr-BE" sz="2800" dirty="0" err="1"/>
            <a:t>activity</a:t>
          </a:r>
          <a:r>
            <a:rPr lang="fr-BE" sz="2800" dirty="0"/>
            <a:t> </a:t>
          </a:r>
          <a:r>
            <a:rPr lang="fr-BE" sz="2800" dirty="0" err="1"/>
            <a:t>diagram</a:t>
          </a:r>
          <a:endParaRPr lang="en-BE" sz="2800" dirty="0"/>
        </a:p>
      </dgm:t>
    </dgm:pt>
    <dgm:pt modelId="{B07FAA18-89FB-894A-945F-E7946F381E4B}" type="parTrans" cxnId="{BF28865E-76D9-824C-A0DE-F67AB38DB01F}">
      <dgm:prSet/>
      <dgm:spPr/>
      <dgm:t>
        <a:bodyPr/>
        <a:lstStyle/>
        <a:p>
          <a:endParaRPr lang="en-GB"/>
        </a:p>
      </dgm:t>
    </dgm:pt>
    <dgm:pt modelId="{2FDD0A62-8F1C-684A-B194-22D9BDF07445}" type="sibTrans" cxnId="{BF28865E-76D9-824C-A0DE-F67AB38DB01F}">
      <dgm:prSet/>
      <dgm:spPr/>
      <dgm:t>
        <a:bodyPr/>
        <a:lstStyle/>
        <a:p>
          <a:endParaRPr lang="en-GB"/>
        </a:p>
      </dgm:t>
    </dgm:pt>
    <dgm:pt modelId="{627D066F-FC03-F84A-8091-22ACFE96C844}">
      <dgm:prSet/>
      <dgm:spPr/>
      <dgm:t>
        <a:bodyPr/>
        <a:lstStyle/>
        <a:p>
          <a:r>
            <a:rPr lang="en-US"/>
            <a:t>Activity final node</a:t>
          </a:r>
          <a:endParaRPr lang="en-BE"/>
        </a:p>
      </dgm:t>
    </dgm:pt>
    <dgm:pt modelId="{C6D7ECD3-1B02-C44D-A1FA-B6D20E3C27E3}" type="parTrans" cxnId="{5B0AB7E4-A9F2-614D-AE8C-0EF21804A370}">
      <dgm:prSet/>
      <dgm:spPr/>
      <dgm:t>
        <a:bodyPr/>
        <a:lstStyle/>
        <a:p>
          <a:endParaRPr lang="en-GB"/>
        </a:p>
      </dgm:t>
    </dgm:pt>
    <dgm:pt modelId="{167ECA06-DC17-D747-87F6-E528DC8D5C7B}" type="sibTrans" cxnId="{5B0AB7E4-A9F2-614D-AE8C-0EF21804A370}">
      <dgm:prSet/>
      <dgm:spPr/>
      <dgm:t>
        <a:bodyPr/>
        <a:lstStyle/>
        <a:p>
          <a:endParaRPr lang="en-GB"/>
        </a:p>
      </dgm:t>
    </dgm:pt>
    <dgm:pt modelId="{E41D30C9-F712-F048-81F5-B99B25D56507}">
      <dgm:prSet custT="1"/>
      <dgm:spPr/>
      <dgm:t>
        <a:bodyPr/>
        <a:lstStyle/>
        <a:p>
          <a:r>
            <a:rPr lang="en-US" sz="2800" dirty="0" err="1"/>
            <a:t>Volle</a:t>
          </a:r>
          <a:r>
            <a:rPr lang="en-US" sz="2800" dirty="0"/>
            <a:t> </a:t>
          </a:r>
          <a:r>
            <a:rPr lang="en-US" sz="2800" dirty="0" err="1"/>
            <a:t>bol</a:t>
          </a:r>
          <a:r>
            <a:rPr lang="en-US" sz="2800" dirty="0"/>
            <a:t> met </a:t>
          </a:r>
          <a:r>
            <a:rPr lang="en-US" sz="2800" dirty="0" err="1"/>
            <a:t>cirkel</a:t>
          </a:r>
          <a:r>
            <a:rPr lang="en-US" sz="2800" dirty="0"/>
            <a:t> </a:t>
          </a:r>
          <a:r>
            <a:rPr lang="en-US" sz="2800" dirty="0" err="1"/>
            <a:t>rond</a:t>
          </a:r>
          <a:endParaRPr lang="en-BE" sz="2800" dirty="0"/>
        </a:p>
      </dgm:t>
    </dgm:pt>
    <dgm:pt modelId="{2A6CC95C-D22F-174C-97B0-800734FC554B}" type="parTrans" cxnId="{71BC0884-6A59-9F4E-AE0F-0802AEAC104D}">
      <dgm:prSet/>
      <dgm:spPr/>
      <dgm:t>
        <a:bodyPr/>
        <a:lstStyle/>
        <a:p>
          <a:endParaRPr lang="en-GB"/>
        </a:p>
      </dgm:t>
    </dgm:pt>
    <dgm:pt modelId="{8DE7412B-B52F-044C-9BE4-7823346DA2F4}" type="sibTrans" cxnId="{71BC0884-6A59-9F4E-AE0F-0802AEAC104D}">
      <dgm:prSet/>
      <dgm:spPr/>
      <dgm:t>
        <a:bodyPr/>
        <a:lstStyle/>
        <a:p>
          <a:endParaRPr lang="en-GB"/>
        </a:p>
      </dgm:t>
    </dgm:pt>
    <dgm:pt modelId="{920FE30A-73EE-7041-A8B1-8514D5D129E1}">
      <dgm:prSet custT="1"/>
      <dgm:spPr/>
      <dgm:t>
        <a:bodyPr/>
        <a:lstStyle/>
        <a:p>
          <a:r>
            <a:rPr lang="en-US" sz="2800" dirty="0" err="1"/>
            <a:t>Einde</a:t>
          </a:r>
          <a:r>
            <a:rPr lang="en-US" sz="2800" dirty="0"/>
            <a:t> van activity diagram</a:t>
          </a:r>
          <a:endParaRPr lang="en-BE" sz="2800" dirty="0"/>
        </a:p>
      </dgm:t>
    </dgm:pt>
    <dgm:pt modelId="{7B5D4CD1-FA23-9543-9A32-E6D11D0543EF}" type="parTrans" cxnId="{7855E4C6-8114-704E-BB65-81F7A48720DD}">
      <dgm:prSet/>
      <dgm:spPr/>
      <dgm:t>
        <a:bodyPr/>
        <a:lstStyle/>
        <a:p>
          <a:endParaRPr lang="en-GB"/>
        </a:p>
      </dgm:t>
    </dgm:pt>
    <dgm:pt modelId="{95E75EF8-525B-7C4A-9959-B46F0A60C2CE}" type="sibTrans" cxnId="{7855E4C6-8114-704E-BB65-81F7A48720DD}">
      <dgm:prSet/>
      <dgm:spPr/>
      <dgm:t>
        <a:bodyPr/>
        <a:lstStyle/>
        <a:p>
          <a:endParaRPr lang="en-GB"/>
        </a:p>
      </dgm:t>
    </dgm:pt>
    <dgm:pt modelId="{7B209E58-475C-6546-9D1F-690203D2E5A7}">
      <dgm:prSet/>
      <dgm:spPr/>
      <dgm:t>
        <a:bodyPr/>
        <a:lstStyle/>
        <a:p>
          <a:r>
            <a:rPr lang="en-US"/>
            <a:t>Activity</a:t>
          </a:r>
          <a:endParaRPr lang="en-BE"/>
        </a:p>
      </dgm:t>
    </dgm:pt>
    <dgm:pt modelId="{D50A04CA-8CD2-3940-8A82-58DEF1A0571D}" type="parTrans" cxnId="{CAB04E47-FCCB-D748-81BB-44A800C14272}">
      <dgm:prSet/>
      <dgm:spPr/>
      <dgm:t>
        <a:bodyPr/>
        <a:lstStyle/>
        <a:p>
          <a:endParaRPr lang="en-GB"/>
        </a:p>
      </dgm:t>
    </dgm:pt>
    <dgm:pt modelId="{C607DE73-3428-9544-B3F1-696B97454E2A}" type="sibTrans" cxnId="{CAB04E47-FCCB-D748-81BB-44A800C14272}">
      <dgm:prSet/>
      <dgm:spPr/>
      <dgm:t>
        <a:bodyPr/>
        <a:lstStyle/>
        <a:p>
          <a:endParaRPr lang="en-GB"/>
        </a:p>
      </dgm:t>
    </dgm:pt>
    <dgm:pt modelId="{08CD8C06-E60E-0644-BEB5-6BDDC0E688A4}">
      <dgm:prSet custT="1"/>
      <dgm:spPr/>
      <dgm:t>
        <a:bodyPr/>
        <a:lstStyle/>
        <a:p>
          <a:r>
            <a:rPr lang="en-US" sz="2800" dirty="0" err="1"/>
            <a:t>Afgeronde</a:t>
          </a:r>
          <a:r>
            <a:rPr lang="en-US" sz="2800" dirty="0"/>
            <a:t> </a:t>
          </a:r>
          <a:r>
            <a:rPr lang="en-US" sz="2800" dirty="0" err="1"/>
            <a:t>rechthoeken</a:t>
          </a:r>
          <a:r>
            <a:rPr lang="en-US" sz="2800" dirty="0"/>
            <a:t> </a:t>
          </a:r>
          <a:endParaRPr lang="en-BE" sz="2800" dirty="0"/>
        </a:p>
      </dgm:t>
    </dgm:pt>
    <dgm:pt modelId="{6D294F62-8897-7840-A371-38107330FA06}" type="parTrans" cxnId="{E9B2CFA8-2920-3F46-A873-A2AFD2D174C4}">
      <dgm:prSet/>
      <dgm:spPr/>
      <dgm:t>
        <a:bodyPr/>
        <a:lstStyle/>
        <a:p>
          <a:endParaRPr lang="en-GB"/>
        </a:p>
      </dgm:t>
    </dgm:pt>
    <dgm:pt modelId="{E481A2E9-62FE-DE41-8C3D-ED875C5AA9AC}" type="sibTrans" cxnId="{E9B2CFA8-2920-3F46-A873-A2AFD2D174C4}">
      <dgm:prSet/>
      <dgm:spPr/>
      <dgm:t>
        <a:bodyPr/>
        <a:lstStyle/>
        <a:p>
          <a:endParaRPr lang="en-GB"/>
        </a:p>
      </dgm:t>
    </dgm:pt>
    <dgm:pt modelId="{557961A8-956E-4F4D-852B-7DF229EDDC04}">
      <dgm:prSet custT="1"/>
      <dgm:spPr/>
      <dgm:t>
        <a:bodyPr/>
        <a:lstStyle/>
        <a:p>
          <a:r>
            <a:rPr lang="en-US" sz="2800" dirty="0" err="1"/>
            <a:t>Activiteit</a:t>
          </a:r>
          <a:r>
            <a:rPr lang="en-US" sz="2800" dirty="0"/>
            <a:t> </a:t>
          </a:r>
          <a:r>
            <a:rPr lang="en-US" sz="2800" dirty="0" err="1"/>
            <a:t>dat</a:t>
          </a:r>
          <a:r>
            <a:rPr lang="en-US" sz="2800" dirty="0"/>
            <a:t> </a:t>
          </a:r>
          <a:r>
            <a:rPr lang="en-US" sz="2800" dirty="0" err="1"/>
            <a:t>plaatsvindt</a:t>
          </a:r>
          <a:endParaRPr lang="en-BE" sz="2800" dirty="0"/>
        </a:p>
      </dgm:t>
    </dgm:pt>
    <dgm:pt modelId="{A2AA3041-3683-9E44-BE03-9E71110CADC2}" type="parTrans" cxnId="{563E5D34-69D1-FB48-AB75-E3F03488A851}">
      <dgm:prSet/>
      <dgm:spPr/>
      <dgm:t>
        <a:bodyPr/>
        <a:lstStyle/>
        <a:p>
          <a:endParaRPr lang="en-GB"/>
        </a:p>
      </dgm:t>
    </dgm:pt>
    <dgm:pt modelId="{1B133937-52CE-3F45-B595-47FEEF177C44}" type="sibTrans" cxnId="{563E5D34-69D1-FB48-AB75-E3F03488A851}">
      <dgm:prSet/>
      <dgm:spPr/>
      <dgm:t>
        <a:bodyPr/>
        <a:lstStyle/>
        <a:p>
          <a:endParaRPr lang="en-GB"/>
        </a:p>
      </dgm:t>
    </dgm:pt>
    <dgm:pt modelId="{BA3573DA-213C-7941-91AA-569AD50F4433}">
      <dgm:prSet custT="1"/>
      <dgm:spPr/>
      <dgm:t>
        <a:bodyPr/>
        <a:lstStyle/>
        <a:p>
          <a:endParaRPr lang="en-BE" sz="2800" dirty="0"/>
        </a:p>
      </dgm:t>
    </dgm:pt>
    <dgm:pt modelId="{9CC961C8-269A-554F-AB3B-739C19B76338}" type="parTrans" cxnId="{848B8C4F-5322-E643-BEF8-3F6AD8CE69DF}">
      <dgm:prSet/>
      <dgm:spPr/>
      <dgm:t>
        <a:bodyPr/>
        <a:lstStyle/>
        <a:p>
          <a:endParaRPr lang="en-GB"/>
        </a:p>
      </dgm:t>
    </dgm:pt>
    <dgm:pt modelId="{B7811146-91EB-474A-B54E-431B800C775B}" type="sibTrans" cxnId="{848B8C4F-5322-E643-BEF8-3F6AD8CE69DF}">
      <dgm:prSet/>
      <dgm:spPr/>
      <dgm:t>
        <a:bodyPr/>
        <a:lstStyle/>
        <a:p>
          <a:endParaRPr lang="en-GB"/>
        </a:p>
      </dgm:t>
    </dgm:pt>
    <dgm:pt modelId="{DD2223D0-5A43-7541-AEC5-C8248DD537E3}">
      <dgm:prSet/>
      <dgm:spPr/>
      <dgm:t>
        <a:bodyPr/>
        <a:lstStyle/>
        <a:p>
          <a:r>
            <a:rPr lang="en-US"/>
            <a:t>Flow/edge</a:t>
          </a:r>
          <a:endParaRPr lang="en-BE"/>
        </a:p>
      </dgm:t>
    </dgm:pt>
    <dgm:pt modelId="{1F943DEB-B7F9-974E-82E5-28ECF930D66E}" type="parTrans" cxnId="{5392ED59-5B07-754E-8335-55D3A3FF3480}">
      <dgm:prSet/>
      <dgm:spPr/>
      <dgm:t>
        <a:bodyPr/>
        <a:lstStyle/>
        <a:p>
          <a:endParaRPr lang="en-GB"/>
        </a:p>
      </dgm:t>
    </dgm:pt>
    <dgm:pt modelId="{0082FFEC-116A-1841-BA13-37DE49C13876}" type="sibTrans" cxnId="{5392ED59-5B07-754E-8335-55D3A3FF3480}">
      <dgm:prSet/>
      <dgm:spPr/>
      <dgm:t>
        <a:bodyPr/>
        <a:lstStyle/>
        <a:p>
          <a:endParaRPr lang="en-GB"/>
        </a:p>
      </dgm:t>
    </dgm:pt>
    <dgm:pt modelId="{A36213D8-86C1-D649-AEDD-B6392ABB728E}">
      <dgm:prSet custT="1"/>
      <dgm:spPr/>
      <dgm:t>
        <a:bodyPr/>
        <a:lstStyle/>
        <a:p>
          <a:r>
            <a:rPr lang="en-US" sz="2800" dirty="0" err="1"/>
            <a:t>Pijlen</a:t>
          </a:r>
          <a:endParaRPr lang="en-BE" sz="2800" dirty="0"/>
        </a:p>
      </dgm:t>
    </dgm:pt>
    <dgm:pt modelId="{4E8BFC57-E8C6-274B-ABB6-958755A517FB}" type="parTrans" cxnId="{7A8F8C30-EA04-0F4C-A0CA-38619E3608B0}">
      <dgm:prSet/>
      <dgm:spPr/>
      <dgm:t>
        <a:bodyPr/>
        <a:lstStyle/>
        <a:p>
          <a:endParaRPr lang="en-GB"/>
        </a:p>
      </dgm:t>
    </dgm:pt>
    <dgm:pt modelId="{4E59BCCE-5AB7-4641-80CE-EA85858FB288}" type="sibTrans" cxnId="{7A8F8C30-EA04-0F4C-A0CA-38619E3608B0}">
      <dgm:prSet/>
      <dgm:spPr/>
      <dgm:t>
        <a:bodyPr/>
        <a:lstStyle/>
        <a:p>
          <a:endParaRPr lang="en-GB"/>
        </a:p>
      </dgm:t>
    </dgm:pt>
    <dgm:pt modelId="{3C452B1F-7C5B-E040-A42E-A9F62123BF67}">
      <dgm:prSet custT="1"/>
      <dgm:spPr/>
      <dgm:t>
        <a:bodyPr/>
        <a:lstStyle/>
        <a:p>
          <a:endParaRPr lang="en-BE" sz="2800" dirty="0"/>
        </a:p>
      </dgm:t>
    </dgm:pt>
    <dgm:pt modelId="{F88B5F7E-C16C-BE49-A32D-06409854ED5B}" type="parTrans" cxnId="{336D6EB5-24CA-0540-A7E6-23E285FCC7E2}">
      <dgm:prSet/>
      <dgm:spPr/>
      <dgm:t>
        <a:bodyPr/>
        <a:lstStyle/>
        <a:p>
          <a:endParaRPr lang="en-GB"/>
        </a:p>
      </dgm:t>
    </dgm:pt>
    <dgm:pt modelId="{E6B969BE-2C13-9743-A3A6-8EA9337FD356}" type="sibTrans" cxnId="{336D6EB5-24CA-0540-A7E6-23E285FCC7E2}">
      <dgm:prSet/>
      <dgm:spPr/>
      <dgm:t>
        <a:bodyPr/>
        <a:lstStyle/>
        <a:p>
          <a:endParaRPr lang="en-GB"/>
        </a:p>
      </dgm:t>
    </dgm:pt>
    <dgm:pt modelId="{E6EB50E4-08F8-9F45-B3F3-7BCE89F8A80A}" type="pres">
      <dgm:prSet presAssocID="{AB012420-04D2-9E4B-B025-2A42E90063B7}" presName="Name0" presStyleCnt="0">
        <dgm:presLayoutVars>
          <dgm:dir/>
          <dgm:animLvl val="lvl"/>
          <dgm:resizeHandles val="exact"/>
        </dgm:presLayoutVars>
      </dgm:prSet>
      <dgm:spPr/>
    </dgm:pt>
    <dgm:pt modelId="{344ED6AB-3084-AD4C-B4EF-5F567DC3247E}" type="pres">
      <dgm:prSet presAssocID="{092A9547-7274-994D-A31B-D3E76C9CA32B}" presName="linNode" presStyleCnt="0"/>
      <dgm:spPr/>
    </dgm:pt>
    <dgm:pt modelId="{A3DDB01B-68CA-174C-940A-68D8D9FE0801}" type="pres">
      <dgm:prSet presAssocID="{092A9547-7274-994D-A31B-D3E76C9CA32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33ACB1B-6E2C-0645-8199-A1AC952E294E}" type="pres">
      <dgm:prSet presAssocID="{092A9547-7274-994D-A31B-D3E76C9CA32B}" presName="descendantText" presStyleLbl="alignAccFollowNode1" presStyleIdx="0" presStyleCnt="4">
        <dgm:presLayoutVars>
          <dgm:bulletEnabled val="1"/>
        </dgm:presLayoutVars>
      </dgm:prSet>
      <dgm:spPr/>
    </dgm:pt>
    <dgm:pt modelId="{A062E530-2FD3-1D48-9D12-EC670300D069}" type="pres">
      <dgm:prSet presAssocID="{205B5C1E-8D4E-BC43-A5DD-FD493165A04F}" presName="sp" presStyleCnt="0"/>
      <dgm:spPr/>
    </dgm:pt>
    <dgm:pt modelId="{B788B492-6FCC-C54A-9C8E-358BBE73EE68}" type="pres">
      <dgm:prSet presAssocID="{627D066F-FC03-F84A-8091-22ACFE96C844}" presName="linNode" presStyleCnt="0"/>
      <dgm:spPr/>
    </dgm:pt>
    <dgm:pt modelId="{229861F1-1E9E-FB47-B268-FDF660A84950}" type="pres">
      <dgm:prSet presAssocID="{627D066F-FC03-F84A-8091-22ACFE96C84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CABBB85-AD18-1E4E-BFE7-E9C5F49EDB0A}" type="pres">
      <dgm:prSet presAssocID="{627D066F-FC03-F84A-8091-22ACFE96C844}" presName="descendantText" presStyleLbl="alignAccFollowNode1" presStyleIdx="1" presStyleCnt="4">
        <dgm:presLayoutVars>
          <dgm:bulletEnabled val="1"/>
        </dgm:presLayoutVars>
      </dgm:prSet>
      <dgm:spPr/>
    </dgm:pt>
    <dgm:pt modelId="{E4BDD340-691A-124A-B399-24A2477B07A6}" type="pres">
      <dgm:prSet presAssocID="{167ECA06-DC17-D747-87F6-E528DC8D5C7B}" presName="sp" presStyleCnt="0"/>
      <dgm:spPr/>
    </dgm:pt>
    <dgm:pt modelId="{CD8E8602-41F3-AF45-BE53-BEC233D0D8CB}" type="pres">
      <dgm:prSet presAssocID="{7B209E58-475C-6546-9D1F-690203D2E5A7}" presName="linNode" presStyleCnt="0"/>
      <dgm:spPr/>
    </dgm:pt>
    <dgm:pt modelId="{338CF6F1-3CAF-B44D-A4EC-19A90863097B}" type="pres">
      <dgm:prSet presAssocID="{7B209E58-475C-6546-9D1F-690203D2E5A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0DC3BB5-98A2-3744-8C86-F78ACED40310}" type="pres">
      <dgm:prSet presAssocID="{7B209E58-475C-6546-9D1F-690203D2E5A7}" presName="descendantText" presStyleLbl="alignAccFollowNode1" presStyleIdx="2" presStyleCnt="4" custScaleY="130624">
        <dgm:presLayoutVars>
          <dgm:bulletEnabled val="1"/>
        </dgm:presLayoutVars>
      </dgm:prSet>
      <dgm:spPr/>
    </dgm:pt>
    <dgm:pt modelId="{B4BCC1E4-3008-1046-A9F3-7197253E5354}" type="pres">
      <dgm:prSet presAssocID="{C607DE73-3428-9544-B3F1-696B97454E2A}" presName="sp" presStyleCnt="0"/>
      <dgm:spPr/>
    </dgm:pt>
    <dgm:pt modelId="{44251FE2-F50E-1643-9D46-7C2DBDE44778}" type="pres">
      <dgm:prSet presAssocID="{DD2223D0-5A43-7541-AEC5-C8248DD537E3}" presName="linNode" presStyleCnt="0"/>
      <dgm:spPr/>
    </dgm:pt>
    <dgm:pt modelId="{3FD3C52C-6D0B-9B4E-9500-1A41D443DD6F}" type="pres">
      <dgm:prSet presAssocID="{DD2223D0-5A43-7541-AEC5-C8248DD537E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9374539-0CB0-C042-85DE-769251229138}" type="pres">
      <dgm:prSet presAssocID="{DD2223D0-5A43-7541-AEC5-C8248DD537E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47C1110-76BA-0B4A-84F8-B4ED1C680F18}" type="presOf" srcId="{E41D30C9-F712-F048-81F5-B99B25D56507}" destId="{CCABBB85-AD18-1E4E-BFE7-E9C5F49EDB0A}" srcOrd="0" destOrd="0" presId="urn:microsoft.com/office/officeart/2005/8/layout/vList5"/>
    <dgm:cxn modelId="{24621125-97B2-0040-AE09-CFCF19A9C0DB}" type="presOf" srcId="{E8218BA1-5C69-C549-B556-5D42ECE23AD8}" destId="{333ACB1B-6E2C-0645-8199-A1AC952E294E}" srcOrd="0" destOrd="1" presId="urn:microsoft.com/office/officeart/2005/8/layout/vList5"/>
    <dgm:cxn modelId="{7A8F8C30-EA04-0F4C-A0CA-38619E3608B0}" srcId="{DD2223D0-5A43-7541-AEC5-C8248DD537E3}" destId="{A36213D8-86C1-D649-AEDD-B6392ABB728E}" srcOrd="0" destOrd="0" parTransId="{4E8BFC57-E8C6-274B-ABB6-958755A517FB}" sibTransId="{4E59BCCE-5AB7-4641-80CE-EA85858FB288}"/>
    <dgm:cxn modelId="{0F127D32-1F9E-1240-8516-2D8C7C37713C}" type="presOf" srcId="{DD2223D0-5A43-7541-AEC5-C8248DD537E3}" destId="{3FD3C52C-6D0B-9B4E-9500-1A41D443DD6F}" srcOrd="0" destOrd="0" presId="urn:microsoft.com/office/officeart/2005/8/layout/vList5"/>
    <dgm:cxn modelId="{563E5D34-69D1-FB48-AB75-E3F03488A851}" srcId="{7B209E58-475C-6546-9D1F-690203D2E5A7}" destId="{557961A8-956E-4F4D-852B-7DF229EDDC04}" srcOrd="2" destOrd="0" parTransId="{A2AA3041-3683-9E44-BE03-9E71110CADC2}" sibTransId="{1B133937-52CE-3F45-B595-47FEEF177C44}"/>
    <dgm:cxn modelId="{D8A5BF38-F4B0-0F4A-883C-5B1D59025086}" type="presOf" srcId="{557961A8-956E-4F4D-852B-7DF229EDDC04}" destId="{D0DC3BB5-98A2-3744-8C86-F78ACED40310}" srcOrd="0" destOrd="2" presId="urn:microsoft.com/office/officeart/2005/8/layout/vList5"/>
    <dgm:cxn modelId="{07CDC243-C519-9B45-9B92-FB09C8F377DA}" type="presOf" srcId="{AB012420-04D2-9E4B-B025-2A42E90063B7}" destId="{E6EB50E4-08F8-9F45-B3F3-7BCE89F8A80A}" srcOrd="0" destOrd="0" presId="urn:microsoft.com/office/officeart/2005/8/layout/vList5"/>
    <dgm:cxn modelId="{CAB04E47-FCCB-D748-81BB-44A800C14272}" srcId="{AB012420-04D2-9E4B-B025-2A42E90063B7}" destId="{7B209E58-475C-6546-9D1F-690203D2E5A7}" srcOrd="2" destOrd="0" parTransId="{D50A04CA-8CD2-3940-8A82-58DEF1A0571D}" sibTransId="{C607DE73-3428-9544-B3F1-696B97454E2A}"/>
    <dgm:cxn modelId="{848B8C4F-5322-E643-BEF8-3F6AD8CE69DF}" srcId="{7B209E58-475C-6546-9D1F-690203D2E5A7}" destId="{BA3573DA-213C-7941-91AA-569AD50F4433}" srcOrd="3" destOrd="0" parTransId="{9CC961C8-269A-554F-AB3B-739C19B76338}" sibTransId="{B7811146-91EB-474A-B54E-431B800C775B}"/>
    <dgm:cxn modelId="{5392ED59-5B07-754E-8335-55D3A3FF3480}" srcId="{AB012420-04D2-9E4B-B025-2A42E90063B7}" destId="{DD2223D0-5A43-7541-AEC5-C8248DD537E3}" srcOrd="3" destOrd="0" parTransId="{1F943DEB-B7F9-974E-82E5-28ECF930D66E}" sibTransId="{0082FFEC-116A-1841-BA13-37DE49C13876}"/>
    <dgm:cxn modelId="{BF28865E-76D9-824C-A0DE-F67AB38DB01F}" srcId="{092A9547-7274-994D-A31B-D3E76C9CA32B}" destId="{E8218BA1-5C69-C549-B556-5D42ECE23AD8}" srcOrd="1" destOrd="0" parTransId="{B07FAA18-89FB-894A-945F-E7946F381E4B}" sibTransId="{2FDD0A62-8F1C-684A-B194-22D9BDF07445}"/>
    <dgm:cxn modelId="{D13FC561-1AF6-A447-A2BF-B1FAD1217D3C}" type="presOf" srcId="{AAF52553-7A55-CC4A-B1CE-A7FEDE388413}" destId="{333ACB1B-6E2C-0645-8199-A1AC952E294E}" srcOrd="0" destOrd="0" presId="urn:microsoft.com/office/officeart/2005/8/layout/vList5"/>
    <dgm:cxn modelId="{151AC17C-1E72-FD42-8CE2-6FB1E5ADE5CD}" type="presOf" srcId="{627D066F-FC03-F84A-8091-22ACFE96C844}" destId="{229861F1-1E9E-FB47-B268-FDF660A84950}" srcOrd="0" destOrd="0" presId="urn:microsoft.com/office/officeart/2005/8/layout/vList5"/>
    <dgm:cxn modelId="{71BC0884-6A59-9F4E-AE0F-0802AEAC104D}" srcId="{627D066F-FC03-F84A-8091-22ACFE96C844}" destId="{E41D30C9-F712-F048-81F5-B99B25D56507}" srcOrd="0" destOrd="0" parTransId="{2A6CC95C-D22F-174C-97B0-800734FC554B}" sibTransId="{8DE7412B-B52F-044C-9BE4-7823346DA2F4}"/>
    <dgm:cxn modelId="{DD087E8A-10E4-B844-8963-BACE491DA36A}" type="presOf" srcId="{3C452B1F-7C5B-E040-A42E-A9F62123BF67}" destId="{D0DC3BB5-98A2-3744-8C86-F78ACED40310}" srcOrd="0" destOrd="0" presId="urn:microsoft.com/office/officeart/2005/8/layout/vList5"/>
    <dgm:cxn modelId="{BEB35097-477B-CA45-B067-14281D3EEAAA}" type="presOf" srcId="{7B209E58-475C-6546-9D1F-690203D2E5A7}" destId="{338CF6F1-3CAF-B44D-A4EC-19A90863097B}" srcOrd="0" destOrd="0" presId="urn:microsoft.com/office/officeart/2005/8/layout/vList5"/>
    <dgm:cxn modelId="{9A371C9B-581B-4541-8CD0-63FE2E908A0E}" type="presOf" srcId="{092A9547-7274-994D-A31B-D3E76C9CA32B}" destId="{A3DDB01B-68CA-174C-940A-68D8D9FE0801}" srcOrd="0" destOrd="0" presId="urn:microsoft.com/office/officeart/2005/8/layout/vList5"/>
    <dgm:cxn modelId="{59CECF9D-EDD1-F84C-AC18-9525B97B7E20}" type="presOf" srcId="{A36213D8-86C1-D649-AEDD-B6392ABB728E}" destId="{49374539-0CB0-C042-85DE-769251229138}" srcOrd="0" destOrd="0" presId="urn:microsoft.com/office/officeart/2005/8/layout/vList5"/>
    <dgm:cxn modelId="{AA8F779E-BDC6-454C-8800-AA9A2F769785}" srcId="{AB012420-04D2-9E4B-B025-2A42E90063B7}" destId="{092A9547-7274-994D-A31B-D3E76C9CA32B}" srcOrd="0" destOrd="0" parTransId="{4069F0D3-0683-CB47-B5B3-F84A108B7C14}" sibTransId="{205B5C1E-8D4E-BC43-A5DD-FD493165A04F}"/>
    <dgm:cxn modelId="{E9B2CFA8-2920-3F46-A873-A2AFD2D174C4}" srcId="{7B209E58-475C-6546-9D1F-690203D2E5A7}" destId="{08CD8C06-E60E-0644-BEB5-6BDDC0E688A4}" srcOrd="1" destOrd="0" parTransId="{6D294F62-8897-7840-A371-38107330FA06}" sibTransId="{E481A2E9-62FE-DE41-8C3D-ED875C5AA9AC}"/>
    <dgm:cxn modelId="{F57749B5-EF8E-1E4D-9C61-698199D0D0E4}" type="presOf" srcId="{920FE30A-73EE-7041-A8B1-8514D5D129E1}" destId="{CCABBB85-AD18-1E4E-BFE7-E9C5F49EDB0A}" srcOrd="0" destOrd="1" presId="urn:microsoft.com/office/officeart/2005/8/layout/vList5"/>
    <dgm:cxn modelId="{336D6EB5-24CA-0540-A7E6-23E285FCC7E2}" srcId="{7B209E58-475C-6546-9D1F-690203D2E5A7}" destId="{3C452B1F-7C5B-E040-A42E-A9F62123BF67}" srcOrd="0" destOrd="0" parTransId="{F88B5F7E-C16C-BE49-A32D-06409854ED5B}" sibTransId="{E6B969BE-2C13-9743-A3A6-8EA9337FD356}"/>
    <dgm:cxn modelId="{D2FA14BB-52E4-294F-A7AB-C9EBBA8ABA49}" type="presOf" srcId="{08CD8C06-E60E-0644-BEB5-6BDDC0E688A4}" destId="{D0DC3BB5-98A2-3744-8C86-F78ACED40310}" srcOrd="0" destOrd="1" presId="urn:microsoft.com/office/officeart/2005/8/layout/vList5"/>
    <dgm:cxn modelId="{7855E4C6-8114-704E-BB65-81F7A48720DD}" srcId="{627D066F-FC03-F84A-8091-22ACFE96C844}" destId="{920FE30A-73EE-7041-A8B1-8514D5D129E1}" srcOrd="1" destOrd="0" parTransId="{7B5D4CD1-FA23-9543-9A32-E6D11D0543EF}" sibTransId="{95E75EF8-525B-7C4A-9959-B46F0A60C2CE}"/>
    <dgm:cxn modelId="{5B0AB7E4-A9F2-614D-AE8C-0EF21804A370}" srcId="{AB012420-04D2-9E4B-B025-2A42E90063B7}" destId="{627D066F-FC03-F84A-8091-22ACFE96C844}" srcOrd="1" destOrd="0" parTransId="{C6D7ECD3-1B02-C44D-A1FA-B6D20E3C27E3}" sibTransId="{167ECA06-DC17-D747-87F6-E528DC8D5C7B}"/>
    <dgm:cxn modelId="{2897E9EA-5751-5447-B0B7-86FCF53CB997}" type="presOf" srcId="{BA3573DA-213C-7941-91AA-569AD50F4433}" destId="{D0DC3BB5-98A2-3744-8C86-F78ACED40310}" srcOrd="0" destOrd="3" presId="urn:microsoft.com/office/officeart/2005/8/layout/vList5"/>
    <dgm:cxn modelId="{9988FBFC-9206-1D45-84FF-F8E9A77C4CAF}" srcId="{092A9547-7274-994D-A31B-D3E76C9CA32B}" destId="{AAF52553-7A55-CC4A-B1CE-A7FEDE388413}" srcOrd="0" destOrd="0" parTransId="{80DD53D7-9C97-5342-8121-1A51DDC39D63}" sibTransId="{187752D8-23E3-3543-946C-04E4A33C3A3B}"/>
    <dgm:cxn modelId="{BDA333CC-C6ED-BD4B-B583-07ED9E79D9C6}" type="presParOf" srcId="{E6EB50E4-08F8-9F45-B3F3-7BCE89F8A80A}" destId="{344ED6AB-3084-AD4C-B4EF-5F567DC3247E}" srcOrd="0" destOrd="0" presId="urn:microsoft.com/office/officeart/2005/8/layout/vList5"/>
    <dgm:cxn modelId="{FE8A939A-43AE-EE4C-BB59-2895682F3DC2}" type="presParOf" srcId="{344ED6AB-3084-AD4C-B4EF-5F567DC3247E}" destId="{A3DDB01B-68CA-174C-940A-68D8D9FE0801}" srcOrd="0" destOrd="0" presId="urn:microsoft.com/office/officeart/2005/8/layout/vList5"/>
    <dgm:cxn modelId="{1D1C5ACD-05B9-6F44-9C0B-3E3A84F5C264}" type="presParOf" srcId="{344ED6AB-3084-AD4C-B4EF-5F567DC3247E}" destId="{333ACB1B-6E2C-0645-8199-A1AC952E294E}" srcOrd="1" destOrd="0" presId="urn:microsoft.com/office/officeart/2005/8/layout/vList5"/>
    <dgm:cxn modelId="{844DE6F0-F94B-F344-B9A6-1478FC29DA1C}" type="presParOf" srcId="{E6EB50E4-08F8-9F45-B3F3-7BCE89F8A80A}" destId="{A062E530-2FD3-1D48-9D12-EC670300D069}" srcOrd="1" destOrd="0" presId="urn:microsoft.com/office/officeart/2005/8/layout/vList5"/>
    <dgm:cxn modelId="{B9F1804D-019F-0848-95FE-FF2BE36F7C50}" type="presParOf" srcId="{E6EB50E4-08F8-9F45-B3F3-7BCE89F8A80A}" destId="{B788B492-6FCC-C54A-9C8E-358BBE73EE68}" srcOrd="2" destOrd="0" presId="urn:microsoft.com/office/officeart/2005/8/layout/vList5"/>
    <dgm:cxn modelId="{B3988579-A589-6545-BCF7-D5DBBAC731F1}" type="presParOf" srcId="{B788B492-6FCC-C54A-9C8E-358BBE73EE68}" destId="{229861F1-1E9E-FB47-B268-FDF660A84950}" srcOrd="0" destOrd="0" presId="urn:microsoft.com/office/officeart/2005/8/layout/vList5"/>
    <dgm:cxn modelId="{CE517B2B-D43A-204D-B367-2671BFF5BE85}" type="presParOf" srcId="{B788B492-6FCC-C54A-9C8E-358BBE73EE68}" destId="{CCABBB85-AD18-1E4E-BFE7-E9C5F49EDB0A}" srcOrd="1" destOrd="0" presId="urn:microsoft.com/office/officeart/2005/8/layout/vList5"/>
    <dgm:cxn modelId="{92BE8C9F-57E7-7248-8BE3-27C4975E6BE9}" type="presParOf" srcId="{E6EB50E4-08F8-9F45-B3F3-7BCE89F8A80A}" destId="{E4BDD340-691A-124A-B399-24A2477B07A6}" srcOrd="3" destOrd="0" presId="urn:microsoft.com/office/officeart/2005/8/layout/vList5"/>
    <dgm:cxn modelId="{8D41F873-E169-1B43-B6E1-FDDF2A44C58C}" type="presParOf" srcId="{E6EB50E4-08F8-9F45-B3F3-7BCE89F8A80A}" destId="{CD8E8602-41F3-AF45-BE53-BEC233D0D8CB}" srcOrd="4" destOrd="0" presId="urn:microsoft.com/office/officeart/2005/8/layout/vList5"/>
    <dgm:cxn modelId="{3117CD87-69D8-034B-B3EA-58BE517D9DEC}" type="presParOf" srcId="{CD8E8602-41F3-AF45-BE53-BEC233D0D8CB}" destId="{338CF6F1-3CAF-B44D-A4EC-19A90863097B}" srcOrd="0" destOrd="0" presId="urn:microsoft.com/office/officeart/2005/8/layout/vList5"/>
    <dgm:cxn modelId="{45990CEA-3074-C144-BA4F-B8426B125942}" type="presParOf" srcId="{CD8E8602-41F3-AF45-BE53-BEC233D0D8CB}" destId="{D0DC3BB5-98A2-3744-8C86-F78ACED40310}" srcOrd="1" destOrd="0" presId="urn:microsoft.com/office/officeart/2005/8/layout/vList5"/>
    <dgm:cxn modelId="{5651B27B-AA9E-BE4D-92B5-585DD7775BFF}" type="presParOf" srcId="{E6EB50E4-08F8-9F45-B3F3-7BCE89F8A80A}" destId="{B4BCC1E4-3008-1046-A9F3-7197253E5354}" srcOrd="5" destOrd="0" presId="urn:microsoft.com/office/officeart/2005/8/layout/vList5"/>
    <dgm:cxn modelId="{C04A8E20-4851-5F49-9646-D8FF1083786B}" type="presParOf" srcId="{E6EB50E4-08F8-9F45-B3F3-7BCE89F8A80A}" destId="{44251FE2-F50E-1643-9D46-7C2DBDE44778}" srcOrd="6" destOrd="0" presId="urn:microsoft.com/office/officeart/2005/8/layout/vList5"/>
    <dgm:cxn modelId="{8513A50E-3E1E-614C-BEC4-1D913D86D49B}" type="presParOf" srcId="{44251FE2-F50E-1643-9D46-7C2DBDE44778}" destId="{3FD3C52C-6D0B-9B4E-9500-1A41D443DD6F}" srcOrd="0" destOrd="0" presId="urn:microsoft.com/office/officeart/2005/8/layout/vList5"/>
    <dgm:cxn modelId="{D60FAAFB-AE5F-F142-B2CF-E827AB029DA1}" type="presParOf" srcId="{44251FE2-F50E-1643-9D46-7C2DBDE44778}" destId="{49374539-0CB0-C042-85DE-76925122913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0EAD6F-8677-A14D-BD3B-16868E68AE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68101B10-235A-B14E-92D5-157C6A05FF62}">
      <dgm:prSet/>
      <dgm:spPr/>
      <dgm:t>
        <a:bodyPr/>
        <a:lstStyle/>
        <a:p>
          <a:r>
            <a:rPr lang="en-US"/>
            <a:t>Fork</a:t>
          </a:r>
          <a:endParaRPr lang="en-BE"/>
        </a:p>
      </dgm:t>
    </dgm:pt>
    <dgm:pt modelId="{432859B5-D90A-5B4B-B8FB-C74B4DBBCCCD}" type="parTrans" cxnId="{0A1AD28E-A7BF-B94C-B4F8-9C3A29E35A67}">
      <dgm:prSet/>
      <dgm:spPr/>
      <dgm:t>
        <a:bodyPr/>
        <a:lstStyle/>
        <a:p>
          <a:endParaRPr lang="en-GB"/>
        </a:p>
      </dgm:t>
    </dgm:pt>
    <dgm:pt modelId="{34E58A73-318F-5B44-A47B-4A9433B62C1A}" type="sibTrans" cxnId="{0A1AD28E-A7BF-B94C-B4F8-9C3A29E35A67}">
      <dgm:prSet/>
      <dgm:spPr/>
      <dgm:t>
        <a:bodyPr/>
        <a:lstStyle/>
        <a:p>
          <a:endParaRPr lang="en-GB"/>
        </a:p>
      </dgm:t>
    </dgm:pt>
    <dgm:pt modelId="{787102CB-D8E9-7849-887D-69EE6441512D}">
      <dgm:prSet/>
      <dgm:spPr/>
      <dgm:t>
        <a:bodyPr/>
        <a:lstStyle/>
        <a:p>
          <a:r>
            <a:rPr lang="en-US"/>
            <a:t>Zwarte streep</a:t>
          </a:r>
          <a:endParaRPr lang="en-BE"/>
        </a:p>
      </dgm:t>
    </dgm:pt>
    <dgm:pt modelId="{40FE4DF8-A9E5-EA4C-9478-78B645B445EE}" type="parTrans" cxnId="{D289DD68-E8A4-C949-A396-F78A222D66B4}">
      <dgm:prSet/>
      <dgm:spPr/>
      <dgm:t>
        <a:bodyPr/>
        <a:lstStyle/>
        <a:p>
          <a:endParaRPr lang="en-GB"/>
        </a:p>
      </dgm:t>
    </dgm:pt>
    <dgm:pt modelId="{3F7392B2-BC11-2140-B991-6C6A9574C86C}" type="sibTrans" cxnId="{D289DD68-E8A4-C949-A396-F78A222D66B4}">
      <dgm:prSet/>
      <dgm:spPr/>
      <dgm:t>
        <a:bodyPr/>
        <a:lstStyle/>
        <a:p>
          <a:endParaRPr lang="en-GB"/>
        </a:p>
      </dgm:t>
    </dgm:pt>
    <dgm:pt modelId="{BDD35437-7746-E64E-AB77-3366F71D6E65}">
      <dgm:prSet/>
      <dgm:spPr/>
      <dgm:t>
        <a:bodyPr/>
        <a:lstStyle/>
        <a:p>
          <a:r>
            <a:rPr lang="en-US"/>
            <a:t>1 flow in</a:t>
          </a:r>
          <a:endParaRPr lang="en-BE"/>
        </a:p>
      </dgm:t>
    </dgm:pt>
    <dgm:pt modelId="{2E0BD009-8E65-6A45-80FD-0DD7AE908477}" type="parTrans" cxnId="{69632A13-4E9E-3942-9CBC-8804F890A971}">
      <dgm:prSet/>
      <dgm:spPr/>
      <dgm:t>
        <a:bodyPr/>
        <a:lstStyle/>
        <a:p>
          <a:endParaRPr lang="en-GB"/>
        </a:p>
      </dgm:t>
    </dgm:pt>
    <dgm:pt modelId="{1452F173-E0EF-BB46-9286-BC28DFEE5313}" type="sibTrans" cxnId="{69632A13-4E9E-3942-9CBC-8804F890A971}">
      <dgm:prSet/>
      <dgm:spPr/>
      <dgm:t>
        <a:bodyPr/>
        <a:lstStyle/>
        <a:p>
          <a:endParaRPr lang="en-GB"/>
        </a:p>
      </dgm:t>
    </dgm:pt>
    <dgm:pt modelId="{0864AAB6-3627-2D4C-BB31-A9A17A5ABF5E}">
      <dgm:prSet/>
      <dgm:spPr/>
      <dgm:t>
        <a:bodyPr/>
        <a:lstStyle/>
        <a:p>
          <a:r>
            <a:rPr lang="en-US"/>
            <a:t>Meerdere flows uit</a:t>
          </a:r>
          <a:endParaRPr lang="en-BE"/>
        </a:p>
      </dgm:t>
    </dgm:pt>
    <dgm:pt modelId="{EDB30CA1-753A-674A-8B56-AA4617BFA5F6}" type="parTrans" cxnId="{4C46D4F4-C1C0-7F40-B76B-898FA110B0BB}">
      <dgm:prSet/>
      <dgm:spPr/>
      <dgm:t>
        <a:bodyPr/>
        <a:lstStyle/>
        <a:p>
          <a:endParaRPr lang="en-GB"/>
        </a:p>
      </dgm:t>
    </dgm:pt>
    <dgm:pt modelId="{EBF31F00-3E36-774C-9D82-C0E2BABDCD42}" type="sibTrans" cxnId="{4C46D4F4-C1C0-7F40-B76B-898FA110B0BB}">
      <dgm:prSet/>
      <dgm:spPr/>
      <dgm:t>
        <a:bodyPr/>
        <a:lstStyle/>
        <a:p>
          <a:endParaRPr lang="en-GB"/>
        </a:p>
      </dgm:t>
    </dgm:pt>
    <dgm:pt modelId="{F7577362-F6D8-2E4B-BC2D-05CA9B4A7F0F}">
      <dgm:prSet/>
      <dgm:spPr/>
      <dgm:t>
        <a:bodyPr/>
        <a:lstStyle/>
        <a:p>
          <a:r>
            <a:rPr lang="fr-BE"/>
            <a:t>Begin van parallele activiteit</a:t>
          </a:r>
          <a:endParaRPr lang="en-BE"/>
        </a:p>
      </dgm:t>
    </dgm:pt>
    <dgm:pt modelId="{7AB4F627-E3AD-2644-BEB3-003771490472}" type="parTrans" cxnId="{CD65577A-E9FA-FC4A-88E7-AF2BF6469EB2}">
      <dgm:prSet/>
      <dgm:spPr/>
      <dgm:t>
        <a:bodyPr/>
        <a:lstStyle/>
        <a:p>
          <a:endParaRPr lang="en-GB"/>
        </a:p>
      </dgm:t>
    </dgm:pt>
    <dgm:pt modelId="{FBAC0D87-2B83-004E-AB9A-B6D86280E6B9}" type="sibTrans" cxnId="{CD65577A-E9FA-FC4A-88E7-AF2BF6469EB2}">
      <dgm:prSet/>
      <dgm:spPr/>
      <dgm:t>
        <a:bodyPr/>
        <a:lstStyle/>
        <a:p>
          <a:endParaRPr lang="en-GB"/>
        </a:p>
      </dgm:t>
    </dgm:pt>
    <dgm:pt modelId="{B9662D8F-F6D7-5E4F-AF9F-6363D75FDE2D}">
      <dgm:prSet/>
      <dgm:spPr/>
      <dgm:t>
        <a:bodyPr/>
        <a:lstStyle/>
        <a:p>
          <a:r>
            <a:rPr lang="en-US"/>
            <a:t>Join</a:t>
          </a:r>
          <a:endParaRPr lang="en-BE"/>
        </a:p>
      </dgm:t>
    </dgm:pt>
    <dgm:pt modelId="{3A1E028B-3FCF-394A-92DE-DDD5F8C28A0B}" type="parTrans" cxnId="{291CC00A-DAF2-4F41-A60D-F9B5EC3F8499}">
      <dgm:prSet/>
      <dgm:spPr/>
      <dgm:t>
        <a:bodyPr/>
        <a:lstStyle/>
        <a:p>
          <a:endParaRPr lang="en-GB"/>
        </a:p>
      </dgm:t>
    </dgm:pt>
    <dgm:pt modelId="{4241AF3A-557B-9C42-BE70-389C7FF4AAA8}" type="sibTrans" cxnId="{291CC00A-DAF2-4F41-A60D-F9B5EC3F8499}">
      <dgm:prSet/>
      <dgm:spPr/>
      <dgm:t>
        <a:bodyPr/>
        <a:lstStyle/>
        <a:p>
          <a:endParaRPr lang="en-GB"/>
        </a:p>
      </dgm:t>
    </dgm:pt>
    <dgm:pt modelId="{62192031-A1DB-3042-9F38-025502D1E569}">
      <dgm:prSet/>
      <dgm:spPr/>
      <dgm:t>
        <a:bodyPr/>
        <a:lstStyle/>
        <a:p>
          <a:r>
            <a:rPr lang="en-US"/>
            <a:t>Zwarte streep</a:t>
          </a:r>
          <a:endParaRPr lang="en-BE"/>
        </a:p>
      </dgm:t>
    </dgm:pt>
    <dgm:pt modelId="{B3B5E90F-181D-9349-81F5-A9F6E6587636}" type="parTrans" cxnId="{6EE5B5A0-D442-8944-A647-A59948430963}">
      <dgm:prSet/>
      <dgm:spPr/>
      <dgm:t>
        <a:bodyPr/>
        <a:lstStyle/>
        <a:p>
          <a:endParaRPr lang="en-GB"/>
        </a:p>
      </dgm:t>
    </dgm:pt>
    <dgm:pt modelId="{B0E445B4-CF37-2E41-BF99-510ED748EBAE}" type="sibTrans" cxnId="{6EE5B5A0-D442-8944-A647-A59948430963}">
      <dgm:prSet/>
      <dgm:spPr/>
      <dgm:t>
        <a:bodyPr/>
        <a:lstStyle/>
        <a:p>
          <a:endParaRPr lang="en-GB"/>
        </a:p>
      </dgm:t>
    </dgm:pt>
    <dgm:pt modelId="{4BF97DA5-C1F1-8F48-8C01-907E7FE50EBF}">
      <dgm:prSet/>
      <dgm:spPr/>
      <dgm:t>
        <a:bodyPr/>
        <a:lstStyle/>
        <a:p>
          <a:r>
            <a:rPr lang="en-US"/>
            <a:t>Meerdere flows in</a:t>
          </a:r>
          <a:endParaRPr lang="en-BE"/>
        </a:p>
      </dgm:t>
    </dgm:pt>
    <dgm:pt modelId="{86FE4536-3DD2-9A43-A2ED-08094D5477B6}" type="parTrans" cxnId="{F9564AB1-FD7B-0840-AF99-569016B76A82}">
      <dgm:prSet/>
      <dgm:spPr/>
      <dgm:t>
        <a:bodyPr/>
        <a:lstStyle/>
        <a:p>
          <a:endParaRPr lang="en-GB"/>
        </a:p>
      </dgm:t>
    </dgm:pt>
    <dgm:pt modelId="{3FFDCFD5-1FD8-354B-B5C2-7A1795FDE6CC}" type="sibTrans" cxnId="{F9564AB1-FD7B-0840-AF99-569016B76A82}">
      <dgm:prSet/>
      <dgm:spPr/>
      <dgm:t>
        <a:bodyPr/>
        <a:lstStyle/>
        <a:p>
          <a:endParaRPr lang="en-GB"/>
        </a:p>
      </dgm:t>
    </dgm:pt>
    <dgm:pt modelId="{F3CB71F5-AFD9-EA46-AD2E-DA68C7509775}">
      <dgm:prSet/>
      <dgm:spPr/>
      <dgm:t>
        <a:bodyPr/>
        <a:lstStyle/>
        <a:p>
          <a:r>
            <a:rPr lang="en-US"/>
            <a:t>1 flow uit</a:t>
          </a:r>
          <a:endParaRPr lang="en-BE"/>
        </a:p>
      </dgm:t>
    </dgm:pt>
    <dgm:pt modelId="{CA441D1B-7323-E449-B92F-81EA8FB1368E}" type="parTrans" cxnId="{FADC68D1-22ED-094E-8333-683FEB92E0C8}">
      <dgm:prSet/>
      <dgm:spPr/>
      <dgm:t>
        <a:bodyPr/>
        <a:lstStyle/>
        <a:p>
          <a:endParaRPr lang="en-GB"/>
        </a:p>
      </dgm:t>
    </dgm:pt>
    <dgm:pt modelId="{5610FFEA-B239-8240-9604-4867895ED184}" type="sibTrans" cxnId="{FADC68D1-22ED-094E-8333-683FEB92E0C8}">
      <dgm:prSet/>
      <dgm:spPr/>
      <dgm:t>
        <a:bodyPr/>
        <a:lstStyle/>
        <a:p>
          <a:endParaRPr lang="en-GB"/>
        </a:p>
      </dgm:t>
    </dgm:pt>
    <dgm:pt modelId="{5CC1652A-34E8-074C-A9D9-33367545C57D}">
      <dgm:prSet/>
      <dgm:spPr/>
      <dgm:t>
        <a:bodyPr/>
        <a:lstStyle/>
        <a:p>
          <a:r>
            <a:rPr lang="en-US"/>
            <a:t>Einde van parallele activiteit </a:t>
          </a:r>
          <a:endParaRPr lang="en-BE"/>
        </a:p>
      </dgm:t>
    </dgm:pt>
    <dgm:pt modelId="{713C33F5-CA1B-8B42-944A-2E25946FB63C}" type="parTrans" cxnId="{FEEEE17E-047D-E748-8B24-61B362F016C0}">
      <dgm:prSet/>
      <dgm:spPr/>
      <dgm:t>
        <a:bodyPr/>
        <a:lstStyle/>
        <a:p>
          <a:endParaRPr lang="en-GB"/>
        </a:p>
      </dgm:t>
    </dgm:pt>
    <dgm:pt modelId="{045436F7-2475-C54F-82BE-CD2004090C42}" type="sibTrans" cxnId="{FEEEE17E-047D-E748-8B24-61B362F016C0}">
      <dgm:prSet/>
      <dgm:spPr/>
      <dgm:t>
        <a:bodyPr/>
        <a:lstStyle/>
        <a:p>
          <a:endParaRPr lang="en-GB"/>
        </a:p>
      </dgm:t>
    </dgm:pt>
    <dgm:pt modelId="{569493C0-896D-DB45-ADB0-B42B5A0F9000}" type="pres">
      <dgm:prSet presAssocID="{3F0EAD6F-8677-A14D-BD3B-16868E68AED4}" presName="linear" presStyleCnt="0">
        <dgm:presLayoutVars>
          <dgm:animLvl val="lvl"/>
          <dgm:resizeHandles val="exact"/>
        </dgm:presLayoutVars>
      </dgm:prSet>
      <dgm:spPr/>
    </dgm:pt>
    <dgm:pt modelId="{67E5A6D6-2FF4-BC49-AEB3-B25EF4319FB0}" type="pres">
      <dgm:prSet presAssocID="{68101B10-235A-B14E-92D5-157C6A05FF6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2725EA9-572E-EB4A-8CF2-985BC39BB34B}" type="pres">
      <dgm:prSet presAssocID="{68101B10-235A-B14E-92D5-157C6A05FF62}" presName="childText" presStyleLbl="revTx" presStyleIdx="0" presStyleCnt="2">
        <dgm:presLayoutVars>
          <dgm:bulletEnabled val="1"/>
        </dgm:presLayoutVars>
      </dgm:prSet>
      <dgm:spPr/>
    </dgm:pt>
    <dgm:pt modelId="{00CCBA45-53A0-3042-B766-E64C6ACF98CD}" type="pres">
      <dgm:prSet presAssocID="{B9662D8F-F6D7-5E4F-AF9F-6363D75FDE2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79B83DB-C835-F84F-9F0B-BE689534B007}" type="pres">
      <dgm:prSet presAssocID="{B9662D8F-F6D7-5E4F-AF9F-6363D75FDE2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91CC00A-DAF2-4F41-A60D-F9B5EC3F8499}" srcId="{3F0EAD6F-8677-A14D-BD3B-16868E68AED4}" destId="{B9662D8F-F6D7-5E4F-AF9F-6363D75FDE2D}" srcOrd="1" destOrd="0" parTransId="{3A1E028B-3FCF-394A-92DE-DDD5F8C28A0B}" sibTransId="{4241AF3A-557B-9C42-BE70-389C7FF4AAA8}"/>
    <dgm:cxn modelId="{068BEC10-0F90-C844-A468-5C52DB63C009}" type="presOf" srcId="{B9662D8F-F6D7-5E4F-AF9F-6363D75FDE2D}" destId="{00CCBA45-53A0-3042-B766-E64C6ACF98CD}" srcOrd="0" destOrd="0" presId="urn:microsoft.com/office/officeart/2005/8/layout/vList2"/>
    <dgm:cxn modelId="{69632A13-4E9E-3942-9CBC-8804F890A971}" srcId="{68101B10-235A-B14E-92D5-157C6A05FF62}" destId="{BDD35437-7746-E64E-AB77-3366F71D6E65}" srcOrd="1" destOrd="0" parTransId="{2E0BD009-8E65-6A45-80FD-0DD7AE908477}" sibTransId="{1452F173-E0EF-BB46-9286-BC28DFEE5313}"/>
    <dgm:cxn modelId="{E5A3BD2F-1E81-594C-94BA-28B38ACDEA95}" type="presOf" srcId="{68101B10-235A-B14E-92D5-157C6A05FF62}" destId="{67E5A6D6-2FF4-BC49-AEB3-B25EF4319FB0}" srcOrd="0" destOrd="0" presId="urn:microsoft.com/office/officeart/2005/8/layout/vList2"/>
    <dgm:cxn modelId="{3286F858-4343-5042-9A9F-15D84A6FF288}" type="presOf" srcId="{3F0EAD6F-8677-A14D-BD3B-16868E68AED4}" destId="{569493C0-896D-DB45-ADB0-B42B5A0F9000}" srcOrd="0" destOrd="0" presId="urn:microsoft.com/office/officeart/2005/8/layout/vList2"/>
    <dgm:cxn modelId="{D289DD68-E8A4-C949-A396-F78A222D66B4}" srcId="{68101B10-235A-B14E-92D5-157C6A05FF62}" destId="{787102CB-D8E9-7849-887D-69EE6441512D}" srcOrd="0" destOrd="0" parTransId="{40FE4DF8-A9E5-EA4C-9478-78B645B445EE}" sibTransId="{3F7392B2-BC11-2140-B991-6C6A9574C86C}"/>
    <dgm:cxn modelId="{69D6A870-3884-2E47-B484-D1583BE9C6E7}" type="presOf" srcId="{0864AAB6-3627-2D4C-BB31-A9A17A5ABF5E}" destId="{02725EA9-572E-EB4A-8CF2-985BC39BB34B}" srcOrd="0" destOrd="2" presId="urn:microsoft.com/office/officeart/2005/8/layout/vList2"/>
    <dgm:cxn modelId="{CD65577A-E9FA-FC4A-88E7-AF2BF6469EB2}" srcId="{68101B10-235A-B14E-92D5-157C6A05FF62}" destId="{F7577362-F6D8-2E4B-BC2D-05CA9B4A7F0F}" srcOrd="3" destOrd="0" parTransId="{7AB4F627-E3AD-2644-BEB3-003771490472}" sibTransId="{FBAC0D87-2B83-004E-AB9A-B6D86280E6B9}"/>
    <dgm:cxn modelId="{138C1A7C-E651-C94A-9344-0EBA957A735E}" type="presOf" srcId="{F3CB71F5-AFD9-EA46-AD2E-DA68C7509775}" destId="{F79B83DB-C835-F84F-9F0B-BE689534B007}" srcOrd="0" destOrd="2" presId="urn:microsoft.com/office/officeart/2005/8/layout/vList2"/>
    <dgm:cxn modelId="{A4C6847E-5DBA-044A-A48A-A0A6DA3DA076}" type="presOf" srcId="{BDD35437-7746-E64E-AB77-3366F71D6E65}" destId="{02725EA9-572E-EB4A-8CF2-985BC39BB34B}" srcOrd="0" destOrd="1" presId="urn:microsoft.com/office/officeart/2005/8/layout/vList2"/>
    <dgm:cxn modelId="{FEEEE17E-047D-E748-8B24-61B362F016C0}" srcId="{B9662D8F-F6D7-5E4F-AF9F-6363D75FDE2D}" destId="{5CC1652A-34E8-074C-A9D9-33367545C57D}" srcOrd="3" destOrd="0" parTransId="{713C33F5-CA1B-8B42-944A-2E25946FB63C}" sibTransId="{045436F7-2475-C54F-82BE-CD2004090C42}"/>
    <dgm:cxn modelId="{3306178B-9BDA-D845-819A-7E0FC041D971}" type="presOf" srcId="{F7577362-F6D8-2E4B-BC2D-05CA9B4A7F0F}" destId="{02725EA9-572E-EB4A-8CF2-985BC39BB34B}" srcOrd="0" destOrd="3" presId="urn:microsoft.com/office/officeart/2005/8/layout/vList2"/>
    <dgm:cxn modelId="{0A1AD28E-A7BF-B94C-B4F8-9C3A29E35A67}" srcId="{3F0EAD6F-8677-A14D-BD3B-16868E68AED4}" destId="{68101B10-235A-B14E-92D5-157C6A05FF62}" srcOrd="0" destOrd="0" parTransId="{432859B5-D90A-5B4B-B8FB-C74B4DBBCCCD}" sibTransId="{34E58A73-318F-5B44-A47B-4A9433B62C1A}"/>
    <dgm:cxn modelId="{6497FF9B-DD8C-D541-9FBB-B7F4D59BDAB1}" type="presOf" srcId="{4BF97DA5-C1F1-8F48-8C01-907E7FE50EBF}" destId="{F79B83DB-C835-F84F-9F0B-BE689534B007}" srcOrd="0" destOrd="1" presId="urn:microsoft.com/office/officeart/2005/8/layout/vList2"/>
    <dgm:cxn modelId="{6EE5B5A0-D442-8944-A647-A59948430963}" srcId="{B9662D8F-F6D7-5E4F-AF9F-6363D75FDE2D}" destId="{62192031-A1DB-3042-9F38-025502D1E569}" srcOrd="0" destOrd="0" parTransId="{B3B5E90F-181D-9349-81F5-A9F6E6587636}" sibTransId="{B0E445B4-CF37-2E41-BF99-510ED748EBAE}"/>
    <dgm:cxn modelId="{821C68AA-DB69-774F-80E5-5E0DD742A13E}" type="presOf" srcId="{62192031-A1DB-3042-9F38-025502D1E569}" destId="{F79B83DB-C835-F84F-9F0B-BE689534B007}" srcOrd="0" destOrd="0" presId="urn:microsoft.com/office/officeart/2005/8/layout/vList2"/>
    <dgm:cxn modelId="{F9564AB1-FD7B-0840-AF99-569016B76A82}" srcId="{B9662D8F-F6D7-5E4F-AF9F-6363D75FDE2D}" destId="{4BF97DA5-C1F1-8F48-8C01-907E7FE50EBF}" srcOrd="1" destOrd="0" parTransId="{86FE4536-3DD2-9A43-A2ED-08094D5477B6}" sibTransId="{3FFDCFD5-1FD8-354B-B5C2-7A1795FDE6CC}"/>
    <dgm:cxn modelId="{FADC68D1-22ED-094E-8333-683FEB92E0C8}" srcId="{B9662D8F-F6D7-5E4F-AF9F-6363D75FDE2D}" destId="{F3CB71F5-AFD9-EA46-AD2E-DA68C7509775}" srcOrd="2" destOrd="0" parTransId="{CA441D1B-7323-E449-B92F-81EA8FB1368E}" sibTransId="{5610FFEA-B239-8240-9604-4867895ED184}"/>
    <dgm:cxn modelId="{935A5FDF-223B-A947-9823-1748FD7CE2DB}" type="presOf" srcId="{5CC1652A-34E8-074C-A9D9-33367545C57D}" destId="{F79B83DB-C835-F84F-9F0B-BE689534B007}" srcOrd="0" destOrd="3" presId="urn:microsoft.com/office/officeart/2005/8/layout/vList2"/>
    <dgm:cxn modelId="{1F9630F4-E4CE-C94C-B60B-F8CE42417A56}" type="presOf" srcId="{787102CB-D8E9-7849-887D-69EE6441512D}" destId="{02725EA9-572E-EB4A-8CF2-985BC39BB34B}" srcOrd="0" destOrd="0" presId="urn:microsoft.com/office/officeart/2005/8/layout/vList2"/>
    <dgm:cxn modelId="{4C46D4F4-C1C0-7F40-B76B-898FA110B0BB}" srcId="{68101B10-235A-B14E-92D5-157C6A05FF62}" destId="{0864AAB6-3627-2D4C-BB31-A9A17A5ABF5E}" srcOrd="2" destOrd="0" parTransId="{EDB30CA1-753A-674A-8B56-AA4617BFA5F6}" sibTransId="{EBF31F00-3E36-774C-9D82-C0E2BABDCD42}"/>
    <dgm:cxn modelId="{045C9BDC-3EF0-8C4D-B8C2-5A5E4CC66C08}" type="presParOf" srcId="{569493C0-896D-DB45-ADB0-B42B5A0F9000}" destId="{67E5A6D6-2FF4-BC49-AEB3-B25EF4319FB0}" srcOrd="0" destOrd="0" presId="urn:microsoft.com/office/officeart/2005/8/layout/vList2"/>
    <dgm:cxn modelId="{4832692E-02B2-F04D-957D-1F1EBFE4B373}" type="presParOf" srcId="{569493C0-896D-DB45-ADB0-B42B5A0F9000}" destId="{02725EA9-572E-EB4A-8CF2-985BC39BB34B}" srcOrd="1" destOrd="0" presId="urn:microsoft.com/office/officeart/2005/8/layout/vList2"/>
    <dgm:cxn modelId="{72C3C2C9-C703-614F-B5FC-D249E6A06338}" type="presParOf" srcId="{569493C0-896D-DB45-ADB0-B42B5A0F9000}" destId="{00CCBA45-53A0-3042-B766-E64C6ACF98CD}" srcOrd="2" destOrd="0" presId="urn:microsoft.com/office/officeart/2005/8/layout/vList2"/>
    <dgm:cxn modelId="{3F89D974-5CEA-BC43-8249-4708FB4F7CB5}" type="presParOf" srcId="{569493C0-896D-DB45-ADB0-B42B5A0F9000}" destId="{F79B83DB-C835-F84F-9F0B-BE689534B00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D45628-084A-6C43-A751-295EDEBCE6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FD1467B-8726-5247-AD15-D5434542B27C}">
      <dgm:prSet/>
      <dgm:spPr/>
      <dgm:t>
        <a:bodyPr/>
        <a:lstStyle/>
        <a:p>
          <a:r>
            <a:rPr lang="en-US"/>
            <a:t>Conditie/voorwaarde</a:t>
          </a:r>
          <a:endParaRPr lang="en-BE"/>
        </a:p>
      </dgm:t>
    </dgm:pt>
    <dgm:pt modelId="{BFD982EF-C26C-8B4B-9161-6082F3601AB0}" type="parTrans" cxnId="{0F28877B-A8AB-9B4A-B61F-0BCFA1AD5560}">
      <dgm:prSet/>
      <dgm:spPr/>
      <dgm:t>
        <a:bodyPr/>
        <a:lstStyle/>
        <a:p>
          <a:endParaRPr lang="en-GB"/>
        </a:p>
      </dgm:t>
    </dgm:pt>
    <dgm:pt modelId="{63AEE36F-8216-E948-9E3A-A5F465179239}" type="sibTrans" cxnId="{0F28877B-A8AB-9B4A-B61F-0BCFA1AD5560}">
      <dgm:prSet/>
      <dgm:spPr/>
      <dgm:t>
        <a:bodyPr/>
        <a:lstStyle/>
        <a:p>
          <a:endParaRPr lang="en-GB"/>
        </a:p>
      </dgm:t>
    </dgm:pt>
    <dgm:pt modelId="{707867DD-E111-DA45-9193-6D8629F3AAF5}">
      <dgm:prSet/>
      <dgm:spPr/>
      <dgm:t>
        <a:bodyPr/>
        <a:lstStyle/>
        <a:p>
          <a:r>
            <a:rPr lang="en-US"/>
            <a:t>Tekst tussen rechte haken </a:t>
          </a:r>
          <a:endParaRPr lang="en-BE"/>
        </a:p>
      </dgm:t>
    </dgm:pt>
    <dgm:pt modelId="{2C72FC70-C98C-014F-BEB0-81F8252AF5BD}" type="parTrans" cxnId="{8A65F0B8-4E1A-5C40-9803-471F09BA3957}">
      <dgm:prSet/>
      <dgm:spPr/>
      <dgm:t>
        <a:bodyPr/>
        <a:lstStyle/>
        <a:p>
          <a:endParaRPr lang="en-GB"/>
        </a:p>
      </dgm:t>
    </dgm:pt>
    <dgm:pt modelId="{2C49F0A1-E8E8-7746-98D7-48F1DD8B30E8}" type="sibTrans" cxnId="{8A65F0B8-4E1A-5C40-9803-471F09BA3957}">
      <dgm:prSet/>
      <dgm:spPr/>
      <dgm:t>
        <a:bodyPr/>
        <a:lstStyle/>
        <a:p>
          <a:endParaRPr lang="en-GB"/>
        </a:p>
      </dgm:t>
    </dgm:pt>
    <dgm:pt modelId="{0C5DDD4B-5BEB-5549-8930-74C7E3B0AAF4}">
      <dgm:prSet/>
      <dgm:spPr/>
      <dgm:t>
        <a:bodyPr/>
        <a:lstStyle/>
        <a:p>
          <a:r>
            <a:rPr lang="fr-BE"/>
            <a:t>Moet voldaan zijn </a:t>
          </a:r>
          <a:endParaRPr lang="en-BE"/>
        </a:p>
      </dgm:t>
    </dgm:pt>
    <dgm:pt modelId="{E81A1F5B-A140-3340-B708-F4ABD3A3731F}" type="parTrans" cxnId="{769A2A89-B6B4-E744-BBB4-603964836D82}">
      <dgm:prSet/>
      <dgm:spPr/>
      <dgm:t>
        <a:bodyPr/>
        <a:lstStyle/>
        <a:p>
          <a:endParaRPr lang="en-GB"/>
        </a:p>
      </dgm:t>
    </dgm:pt>
    <dgm:pt modelId="{4DD1A84D-2245-7744-85AD-77E4DA8A0AD6}" type="sibTrans" cxnId="{769A2A89-B6B4-E744-BBB4-603964836D82}">
      <dgm:prSet/>
      <dgm:spPr/>
      <dgm:t>
        <a:bodyPr/>
        <a:lstStyle/>
        <a:p>
          <a:endParaRPr lang="en-GB"/>
        </a:p>
      </dgm:t>
    </dgm:pt>
    <dgm:pt modelId="{4B2EA5A1-96A8-7842-A2B3-F1169735D311}">
      <dgm:prSet/>
      <dgm:spPr/>
      <dgm:t>
        <a:bodyPr/>
        <a:lstStyle/>
        <a:p>
          <a:r>
            <a:rPr lang="fr-BE"/>
            <a:t>om pijl te volgen</a:t>
          </a:r>
          <a:endParaRPr lang="en-BE"/>
        </a:p>
      </dgm:t>
    </dgm:pt>
    <dgm:pt modelId="{4784C968-5FF8-4B4D-9CFD-8AF68E64F752}" type="parTrans" cxnId="{5A574931-4983-B64F-9851-36922ED314FF}">
      <dgm:prSet/>
      <dgm:spPr/>
      <dgm:t>
        <a:bodyPr/>
        <a:lstStyle/>
        <a:p>
          <a:endParaRPr lang="en-GB"/>
        </a:p>
      </dgm:t>
    </dgm:pt>
    <dgm:pt modelId="{EAD662A1-6874-774C-8FDF-BBF764F32D72}" type="sibTrans" cxnId="{5A574931-4983-B64F-9851-36922ED314FF}">
      <dgm:prSet/>
      <dgm:spPr/>
      <dgm:t>
        <a:bodyPr/>
        <a:lstStyle/>
        <a:p>
          <a:endParaRPr lang="en-GB"/>
        </a:p>
      </dgm:t>
    </dgm:pt>
    <dgm:pt modelId="{D1741321-3F0B-0449-951F-8C0690254906}">
      <dgm:prSet/>
      <dgm:spPr/>
      <dgm:t>
        <a:bodyPr/>
        <a:lstStyle/>
        <a:p>
          <a:r>
            <a:rPr lang="en-US"/>
            <a:t>[voorwaarde]</a:t>
          </a:r>
          <a:endParaRPr lang="en-BE"/>
        </a:p>
      </dgm:t>
    </dgm:pt>
    <dgm:pt modelId="{BC0AA771-D215-3948-8C77-8F024446A0A5}" type="parTrans" cxnId="{09997100-EDB0-3548-AC64-2C2920ECCE86}">
      <dgm:prSet/>
      <dgm:spPr/>
      <dgm:t>
        <a:bodyPr/>
        <a:lstStyle/>
        <a:p>
          <a:endParaRPr lang="en-GB"/>
        </a:p>
      </dgm:t>
    </dgm:pt>
    <dgm:pt modelId="{AB396077-7C34-6B40-9505-F72BDF4A36A4}" type="sibTrans" cxnId="{09997100-EDB0-3548-AC64-2C2920ECCE86}">
      <dgm:prSet/>
      <dgm:spPr/>
      <dgm:t>
        <a:bodyPr/>
        <a:lstStyle/>
        <a:p>
          <a:endParaRPr lang="en-GB"/>
        </a:p>
      </dgm:t>
    </dgm:pt>
    <dgm:pt modelId="{C95003D0-5F5E-BB4F-9E89-38142FAFDBCD}">
      <dgm:prSet/>
      <dgm:spPr/>
      <dgm:t>
        <a:bodyPr/>
        <a:lstStyle/>
        <a:p>
          <a:r>
            <a:rPr lang="en-US"/>
            <a:t>Partitions</a:t>
          </a:r>
          <a:endParaRPr lang="en-BE"/>
        </a:p>
      </dgm:t>
    </dgm:pt>
    <dgm:pt modelId="{598E4E60-CD85-ED43-9781-131194704149}" type="parTrans" cxnId="{6684384B-72A1-5045-83F6-AE9A25010A9D}">
      <dgm:prSet/>
      <dgm:spPr/>
      <dgm:t>
        <a:bodyPr/>
        <a:lstStyle/>
        <a:p>
          <a:endParaRPr lang="en-GB"/>
        </a:p>
      </dgm:t>
    </dgm:pt>
    <dgm:pt modelId="{D0781F78-D2A9-A845-B32A-38D21F4DC379}" type="sibTrans" cxnId="{6684384B-72A1-5045-83F6-AE9A25010A9D}">
      <dgm:prSet/>
      <dgm:spPr/>
      <dgm:t>
        <a:bodyPr/>
        <a:lstStyle/>
        <a:p>
          <a:endParaRPr lang="en-GB"/>
        </a:p>
      </dgm:t>
    </dgm:pt>
    <dgm:pt modelId="{440B3425-4338-A147-9B97-009ADEAB992C}">
      <dgm:prSet/>
      <dgm:spPr/>
      <dgm:t>
        <a:bodyPr/>
        <a:lstStyle/>
        <a:p>
          <a:r>
            <a:rPr lang="en-US" dirty="0" err="1"/>
            <a:t>Zwembanen</a:t>
          </a:r>
          <a:endParaRPr lang="en-BE" dirty="0"/>
        </a:p>
      </dgm:t>
    </dgm:pt>
    <dgm:pt modelId="{B734D850-E171-964E-A746-FD950940D5D4}" type="parTrans" cxnId="{744F35C5-E944-BE44-9231-B037519D89B4}">
      <dgm:prSet/>
      <dgm:spPr/>
      <dgm:t>
        <a:bodyPr/>
        <a:lstStyle/>
        <a:p>
          <a:endParaRPr lang="en-GB"/>
        </a:p>
      </dgm:t>
    </dgm:pt>
    <dgm:pt modelId="{4293A1CF-A9F8-5542-B35C-EF3B159B383D}" type="sibTrans" cxnId="{744F35C5-E944-BE44-9231-B037519D89B4}">
      <dgm:prSet/>
      <dgm:spPr/>
      <dgm:t>
        <a:bodyPr/>
        <a:lstStyle/>
        <a:p>
          <a:endParaRPr lang="en-GB"/>
        </a:p>
      </dgm:t>
    </dgm:pt>
    <dgm:pt modelId="{8D5C6FFE-8596-D642-98EC-F46C2D549E58}">
      <dgm:prSet/>
      <dgm:spPr/>
      <dgm:t>
        <a:bodyPr/>
        <a:lstStyle/>
        <a:p>
          <a:r>
            <a:rPr lang="en-US" dirty="0" err="1"/>
            <a:t>Geeft</a:t>
          </a:r>
          <a:r>
            <a:rPr lang="en-US" dirty="0"/>
            <a:t> </a:t>
          </a:r>
          <a:r>
            <a:rPr lang="en-US" dirty="0" err="1"/>
            <a:t>aan</a:t>
          </a:r>
          <a:r>
            <a:rPr lang="en-US" dirty="0"/>
            <a:t> </a:t>
          </a:r>
          <a:r>
            <a:rPr lang="en-US" dirty="0" err="1"/>
            <a:t>wie</a:t>
          </a:r>
          <a:r>
            <a:rPr lang="en-US" dirty="0"/>
            <a:t> wat </a:t>
          </a:r>
          <a:r>
            <a:rPr lang="en-US" dirty="0" err="1"/>
            <a:t>doet</a:t>
          </a:r>
          <a:endParaRPr lang="en-BE" dirty="0"/>
        </a:p>
      </dgm:t>
    </dgm:pt>
    <dgm:pt modelId="{F3533951-A1A1-FE49-BD59-030C3EA47F1D}" type="parTrans" cxnId="{27F10578-3AC5-C447-B484-B71BA67A4CC7}">
      <dgm:prSet/>
      <dgm:spPr/>
      <dgm:t>
        <a:bodyPr/>
        <a:lstStyle/>
        <a:p>
          <a:endParaRPr lang="en-GB"/>
        </a:p>
      </dgm:t>
    </dgm:pt>
    <dgm:pt modelId="{31F5AC4C-44D1-B34A-ACFF-088EE94F2B93}" type="sibTrans" cxnId="{27F10578-3AC5-C447-B484-B71BA67A4CC7}">
      <dgm:prSet/>
      <dgm:spPr/>
      <dgm:t>
        <a:bodyPr/>
        <a:lstStyle/>
        <a:p>
          <a:endParaRPr lang="en-GB"/>
        </a:p>
      </dgm:t>
    </dgm:pt>
    <dgm:pt modelId="{EF7FEC15-8EB1-CB41-943E-4ED608C8E6C3}" type="pres">
      <dgm:prSet presAssocID="{A1D45628-084A-6C43-A751-295EDEBCE67C}" presName="linear" presStyleCnt="0">
        <dgm:presLayoutVars>
          <dgm:animLvl val="lvl"/>
          <dgm:resizeHandles val="exact"/>
        </dgm:presLayoutVars>
      </dgm:prSet>
      <dgm:spPr/>
    </dgm:pt>
    <dgm:pt modelId="{AEA2DF46-9E3E-8D4A-BD7B-1C976B178D89}" type="pres">
      <dgm:prSet presAssocID="{DFD1467B-8726-5247-AD15-D5434542B2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FDD1EC-8C6A-0A49-902C-9750C5767EF3}" type="pres">
      <dgm:prSet presAssocID="{DFD1467B-8726-5247-AD15-D5434542B27C}" presName="childText" presStyleLbl="revTx" presStyleIdx="0" presStyleCnt="2">
        <dgm:presLayoutVars>
          <dgm:bulletEnabled val="1"/>
        </dgm:presLayoutVars>
      </dgm:prSet>
      <dgm:spPr/>
    </dgm:pt>
    <dgm:pt modelId="{DC165A83-B43F-EB43-A2F6-E735BDA1B56F}" type="pres">
      <dgm:prSet presAssocID="{C95003D0-5F5E-BB4F-9E89-38142FAFDBC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5C5875D-AAC5-3846-AEEA-77857C0B0303}" type="pres">
      <dgm:prSet presAssocID="{C95003D0-5F5E-BB4F-9E89-38142FAFDBC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9997100-EDB0-3548-AC64-2C2920ECCE86}" srcId="{DFD1467B-8726-5247-AD15-D5434542B27C}" destId="{D1741321-3F0B-0449-951F-8C0690254906}" srcOrd="2" destOrd="0" parTransId="{BC0AA771-D215-3948-8C77-8F024446A0A5}" sibTransId="{AB396077-7C34-6B40-9505-F72BDF4A36A4}"/>
    <dgm:cxn modelId="{2588B721-D465-CA41-96B6-FB85E893CDE1}" type="presOf" srcId="{707867DD-E111-DA45-9193-6D8629F3AAF5}" destId="{50FDD1EC-8C6A-0A49-902C-9750C5767EF3}" srcOrd="0" destOrd="0" presId="urn:microsoft.com/office/officeart/2005/8/layout/vList2"/>
    <dgm:cxn modelId="{5A574931-4983-B64F-9851-36922ED314FF}" srcId="{0C5DDD4B-5BEB-5549-8930-74C7E3B0AAF4}" destId="{4B2EA5A1-96A8-7842-A2B3-F1169735D311}" srcOrd="0" destOrd="0" parTransId="{4784C968-5FF8-4B4D-9CFD-8AF68E64F752}" sibTransId="{EAD662A1-6874-774C-8FDF-BBF764F32D72}"/>
    <dgm:cxn modelId="{AE963A45-5726-8146-9FA6-E0907F10BAEA}" type="presOf" srcId="{0C5DDD4B-5BEB-5549-8930-74C7E3B0AAF4}" destId="{50FDD1EC-8C6A-0A49-902C-9750C5767EF3}" srcOrd="0" destOrd="1" presId="urn:microsoft.com/office/officeart/2005/8/layout/vList2"/>
    <dgm:cxn modelId="{6684384B-72A1-5045-83F6-AE9A25010A9D}" srcId="{A1D45628-084A-6C43-A751-295EDEBCE67C}" destId="{C95003D0-5F5E-BB4F-9E89-38142FAFDBCD}" srcOrd="1" destOrd="0" parTransId="{598E4E60-CD85-ED43-9781-131194704149}" sibTransId="{D0781F78-D2A9-A845-B32A-38D21F4DC379}"/>
    <dgm:cxn modelId="{7BBF2A53-AAF9-4444-9568-8F0997D5A614}" type="presOf" srcId="{D1741321-3F0B-0449-951F-8C0690254906}" destId="{50FDD1EC-8C6A-0A49-902C-9750C5767EF3}" srcOrd="0" destOrd="3" presId="urn:microsoft.com/office/officeart/2005/8/layout/vList2"/>
    <dgm:cxn modelId="{606C7C53-0AA2-7B47-92E8-BD3309E95250}" type="presOf" srcId="{440B3425-4338-A147-9B97-009ADEAB992C}" destId="{E5C5875D-AAC5-3846-AEEA-77857C0B0303}" srcOrd="0" destOrd="0" presId="urn:microsoft.com/office/officeart/2005/8/layout/vList2"/>
    <dgm:cxn modelId="{27F10578-3AC5-C447-B484-B71BA67A4CC7}" srcId="{C95003D0-5F5E-BB4F-9E89-38142FAFDBCD}" destId="{8D5C6FFE-8596-D642-98EC-F46C2D549E58}" srcOrd="1" destOrd="0" parTransId="{F3533951-A1A1-FE49-BD59-030C3EA47F1D}" sibTransId="{31F5AC4C-44D1-B34A-ACFF-088EE94F2B93}"/>
    <dgm:cxn modelId="{0F28877B-A8AB-9B4A-B61F-0BCFA1AD5560}" srcId="{A1D45628-084A-6C43-A751-295EDEBCE67C}" destId="{DFD1467B-8726-5247-AD15-D5434542B27C}" srcOrd="0" destOrd="0" parTransId="{BFD982EF-C26C-8B4B-9161-6082F3601AB0}" sibTransId="{63AEE36F-8216-E948-9E3A-A5F465179239}"/>
    <dgm:cxn modelId="{769A2A89-B6B4-E744-BBB4-603964836D82}" srcId="{DFD1467B-8726-5247-AD15-D5434542B27C}" destId="{0C5DDD4B-5BEB-5549-8930-74C7E3B0AAF4}" srcOrd="1" destOrd="0" parTransId="{E81A1F5B-A140-3340-B708-F4ABD3A3731F}" sibTransId="{4DD1A84D-2245-7744-85AD-77E4DA8A0AD6}"/>
    <dgm:cxn modelId="{8A65F0B8-4E1A-5C40-9803-471F09BA3957}" srcId="{DFD1467B-8726-5247-AD15-D5434542B27C}" destId="{707867DD-E111-DA45-9193-6D8629F3AAF5}" srcOrd="0" destOrd="0" parTransId="{2C72FC70-C98C-014F-BEB0-81F8252AF5BD}" sibTransId="{2C49F0A1-E8E8-7746-98D7-48F1DD8B30E8}"/>
    <dgm:cxn modelId="{828DC1C0-E454-E346-825D-1842FD59C8EB}" type="presOf" srcId="{C95003D0-5F5E-BB4F-9E89-38142FAFDBCD}" destId="{DC165A83-B43F-EB43-A2F6-E735BDA1B56F}" srcOrd="0" destOrd="0" presId="urn:microsoft.com/office/officeart/2005/8/layout/vList2"/>
    <dgm:cxn modelId="{744F35C5-E944-BE44-9231-B037519D89B4}" srcId="{C95003D0-5F5E-BB4F-9E89-38142FAFDBCD}" destId="{440B3425-4338-A147-9B97-009ADEAB992C}" srcOrd="0" destOrd="0" parTransId="{B734D850-E171-964E-A746-FD950940D5D4}" sibTransId="{4293A1CF-A9F8-5542-B35C-EF3B159B383D}"/>
    <dgm:cxn modelId="{102FC3E3-E75C-8945-BD69-807403724361}" type="presOf" srcId="{8D5C6FFE-8596-D642-98EC-F46C2D549E58}" destId="{E5C5875D-AAC5-3846-AEEA-77857C0B0303}" srcOrd="0" destOrd="1" presId="urn:microsoft.com/office/officeart/2005/8/layout/vList2"/>
    <dgm:cxn modelId="{6CF79AE5-5E34-6A4A-9E9A-10C70028F119}" type="presOf" srcId="{A1D45628-084A-6C43-A751-295EDEBCE67C}" destId="{EF7FEC15-8EB1-CB41-943E-4ED608C8E6C3}" srcOrd="0" destOrd="0" presId="urn:microsoft.com/office/officeart/2005/8/layout/vList2"/>
    <dgm:cxn modelId="{A4783AF9-92C6-1240-9807-9BF44AE1CE94}" type="presOf" srcId="{DFD1467B-8726-5247-AD15-D5434542B27C}" destId="{AEA2DF46-9E3E-8D4A-BD7B-1C976B178D89}" srcOrd="0" destOrd="0" presId="urn:microsoft.com/office/officeart/2005/8/layout/vList2"/>
    <dgm:cxn modelId="{A4CEA5FE-CB1A-BA41-B015-68ED42ED2A30}" type="presOf" srcId="{4B2EA5A1-96A8-7842-A2B3-F1169735D311}" destId="{50FDD1EC-8C6A-0A49-902C-9750C5767EF3}" srcOrd="0" destOrd="2" presId="urn:microsoft.com/office/officeart/2005/8/layout/vList2"/>
    <dgm:cxn modelId="{2928DB69-3CE2-594C-90BF-0E3E874A0932}" type="presParOf" srcId="{EF7FEC15-8EB1-CB41-943E-4ED608C8E6C3}" destId="{AEA2DF46-9E3E-8D4A-BD7B-1C976B178D89}" srcOrd="0" destOrd="0" presId="urn:microsoft.com/office/officeart/2005/8/layout/vList2"/>
    <dgm:cxn modelId="{7AA798FE-2509-FE44-B644-42C0D570AF83}" type="presParOf" srcId="{EF7FEC15-8EB1-CB41-943E-4ED608C8E6C3}" destId="{50FDD1EC-8C6A-0A49-902C-9750C5767EF3}" srcOrd="1" destOrd="0" presId="urn:microsoft.com/office/officeart/2005/8/layout/vList2"/>
    <dgm:cxn modelId="{348701B2-0279-E24C-BE0F-BA672C2FCFA7}" type="presParOf" srcId="{EF7FEC15-8EB1-CB41-943E-4ED608C8E6C3}" destId="{DC165A83-B43F-EB43-A2F6-E735BDA1B56F}" srcOrd="2" destOrd="0" presId="urn:microsoft.com/office/officeart/2005/8/layout/vList2"/>
    <dgm:cxn modelId="{AA585CF8-6F8B-5E4E-8364-3639B3E94076}" type="presParOf" srcId="{EF7FEC15-8EB1-CB41-943E-4ED608C8E6C3}" destId="{E5C5875D-AAC5-3846-AEEA-77857C0B030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02FE69-7445-C64D-927A-B3F83AE17E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CEA72EE-1A5B-174B-BD88-F49A2CB5B568}">
      <dgm:prSet/>
      <dgm:spPr/>
      <dgm:t>
        <a:bodyPr/>
        <a:lstStyle/>
        <a:p>
          <a:r>
            <a:rPr lang="fr-BE"/>
            <a:t>Decision</a:t>
          </a:r>
          <a:endParaRPr lang="en-BE"/>
        </a:p>
      </dgm:t>
    </dgm:pt>
    <dgm:pt modelId="{F5261F97-F3DD-AC4B-AA33-4EB8824549CA}" type="parTrans" cxnId="{DB75184E-4553-B942-8A2A-F661C2A17315}">
      <dgm:prSet/>
      <dgm:spPr/>
      <dgm:t>
        <a:bodyPr/>
        <a:lstStyle/>
        <a:p>
          <a:endParaRPr lang="en-GB"/>
        </a:p>
      </dgm:t>
    </dgm:pt>
    <dgm:pt modelId="{1973191B-E0DD-5B46-8BB8-B5DFFCB30CDF}" type="sibTrans" cxnId="{DB75184E-4553-B942-8A2A-F661C2A17315}">
      <dgm:prSet/>
      <dgm:spPr/>
      <dgm:t>
        <a:bodyPr/>
        <a:lstStyle/>
        <a:p>
          <a:endParaRPr lang="en-GB"/>
        </a:p>
      </dgm:t>
    </dgm:pt>
    <dgm:pt modelId="{BF4FA6D7-2627-FD4D-AD60-673D9B011C6A}">
      <dgm:prSet/>
      <dgm:spPr/>
      <dgm:t>
        <a:bodyPr/>
        <a:lstStyle/>
        <a:p>
          <a:r>
            <a:rPr lang="fr-BE" dirty="0"/>
            <a:t>Diamant</a:t>
          </a:r>
          <a:endParaRPr lang="en-BE" dirty="0"/>
        </a:p>
      </dgm:t>
    </dgm:pt>
    <dgm:pt modelId="{441579D3-7C03-6B47-9B12-83072C31F48B}" type="parTrans" cxnId="{599EF709-CD03-A240-939A-A5660DFAC5DE}">
      <dgm:prSet/>
      <dgm:spPr/>
      <dgm:t>
        <a:bodyPr/>
        <a:lstStyle/>
        <a:p>
          <a:endParaRPr lang="en-GB"/>
        </a:p>
      </dgm:t>
    </dgm:pt>
    <dgm:pt modelId="{7E0A1DFD-CFC4-B044-AB94-687F3A019C6B}" type="sibTrans" cxnId="{599EF709-CD03-A240-939A-A5660DFAC5DE}">
      <dgm:prSet/>
      <dgm:spPr/>
      <dgm:t>
        <a:bodyPr/>
        <a:lstStyle/>
        <a:p>
          <a:endParaRPr lang="en-GB"/>
        </a:p>
      </dgm:t>
    </dgm:pt>
    <dgm:pt modelId="{05E4F593-CB4B-7E48-BA25-929882EAE124}">
      <dgm:prSet/>
      <dgm:spPr/>
      <dgm:t>
        <a:bodyPr/>
        <a:lstStyle/>
        <a:p>
          <a:r>
            <a:rPr lang="fr-BE"/>
            <a:t>1 flow in</a:t>
          </a:r>
          <a:endParaRPr lang="en-BE"/>
        </a:p>
      </dgm:t>
    </dgm:pt>
    <dgm:pt modelId="{CDDDCF1F-B525-024E-8824-C46EF21E3E82}" type="parTrans" cxnId="{0EC21526-A766-D84F-9178-AA9777F8BEA5}">
      <dgm:prSet/>
      <dgm:spPr/>
      <dgm:t>
        <a:bodyPr/>
        <a:lstStyle/>
        <a:p>
          <a:endParaRPr lang="en-GB"/>
        </a:p>
      </dgm:t>
    </dgm:pt>
    <dgm:pt modelId="{B0C92EB0-A5B7-5347-BB79-7FAFAB4CBA46}" type="sibTrans" cxnId="{0EC21526-A766-D84F-9178-AA9777F8BEA5}">
      <dgm:prSet/>
      <dgm:spPr/>
      <dgm:t>
        <a:bodyPr/>
        <a:lstStyle/>
        <a:p>
          <a:endParaRPr lang="en-GB"/>
        </a:p>
      </dgm:t>
    </dgm:pt>
    <dgm:pt modelId="{A60A669F-479F-3944-AA3F-605C04E1AFA7}">
      <dgm:prSet/>
      <dgm:spPr/>
      <dgm:t>
        <a:bodyPr/>
        <a:lstStyle/>
        <a:p>
          <a:r>
            <a:rPr lang="fr-BE"/>
            <a:t>Meerdere flows uit</a:t>
          </a:r>
          <a:endParaRPr lang="en-BE"/>
        </a:p>
      </dgm:t>
    </dgm:pt>
    <dgm:pt modelId="{127FF6A6-4AB0-9644-A976-5319755116F6}" type="parTrans" cxnId="{2852CACC-471E-1E4F-9222-A8568698574E}">
      <dgm:prSet/>
      <dgm:spPr/>
      <dgm:t>
        <a:bodyPr/>
        <a:lstStyle/>
        <a:p>
          <a:endParaRPr lang="en-GB"/>
        </a:p>
      </dgm:t>
    </dgm:pt>
    <dgm:pt modelId="{47C4D284-83B2-014E-9EDA-CD3949833EB5}" type="sibTrans" cxnId="{2852CACC-471E-1E4F-9222-A8568698574E}">
      <dgm:prSet/>
      <dgm:spPr/>
      <dgm:t>
        <a:bodyPr/>
        <a:lstStyle/>
        <a:p>
          <a:endParaRPr lang="en-GB"/>
        </a:p>
      </dgm:t>
    </dgm:pt>
    <dgm:pt modelId="{CC3FC176-966E-7147-BE93-B4099872C7DD}">
      <dgm:prSet/>
      <dgm:spPr/>
      <dgm:t>
        <a:bodyPr/>
        <a:lstStyle/>
        <a:p>
          <a:r>
            <a:rPr lang="fr-BE"/>
            <a:t>Uitgaande flows vaak voorwaardes</a:t>
          </a:r>
          <a:endParaRPr lang="en-BE"/>
        </a:p>
      </dgm:t>
    </dgm:pt>
    <dgm:pt modelId="{C9B00344-EE5F-8F47-9997-CF18A3252DA5}" type="parTrans" cxnId="{D24DB19F-7042-D749-ADC7-503F4311FD6E}">
      <dgm:prSet/>
      <dgm:spPr/>
      <dgm:t>
        <a:bodyPr/>
        <a:lstStyle/>
        <a:p>
          <a:endParaRPr lang="en-GB"/>
        </a:p>
      </dgm:t>
    </dgm:pt>
    <dgm:pt modelId="{4FAD57F4-CE57-9A45-915E-5BFABA57737F}" type="sibTrans" cxnId="{D24DB19F-7042-D749-ADC7-503F4311FD6E}">
      <dgm:prSet/>
      <dgm:spPr/>
      <dgm:t>
        <a:bodyPr/>
        <a:lstStyle/>
        <a:p>
          <a:endParaRPr lang="en-GB"/>
        </a:p>
      </dgm:t>
    </dgm:pt>
    <dgm:pt modelId="{7F7A347D-A9A2-2C4E-B526-0847F2937520}">
      <dgm:prSet/>
      <dgm:spPr/>
      <dgm:t>
        <a:bodyPr/>
        <a:lstStyle/>
        <a:p>
          <a:r>
            <a:rPr lang="fr-BE"/>
            <a:t>Merge</a:t>
          </a:r>
          <a:endParaRPr lang="en-BE"/>
        </a:p>
      </dgm:t>
    </dgm:pt>
    <dgm:pt modelId="{14E237D1-05FD-0F40-B526-6650565C4AD3}" type="parTrans" cxnId="{C22166A3-472B-9941-B706-048F9B5915CC}">
      <dgm:prSet/>
      <dgm:spPr/>
      <dgm:t>
        <a:bodyPr/>
        <a:lstStyle/>
        <a:p>
          <a:endParaRPr lang="en-GB"/>
        </a:p>
      </dgm:t>
    </dgm:pt>
    <dgm:pt modelId="{1FBD7B19-516A-2E43-819C-259CAE07C734}" type="sibTrans" cxnId="{C22166A3-472B-9941-B706-048F9B5915CC}">
      <dgm:prSet/>
      <dgm:spPr/>
      <dgm:t>
        <a:bodyPr/>
        <a:lstStyle/>
        <a:p>
          <a:endParaRPr lang="en-GB"/>
        </a:p>
      </dgm:t>
    </dgm:pt>
    <dgm:pt modelId="{2F8E47DB-3A9B-8245-BC7F-A6633EEB7B84}">
      <dgm:prSet/>
      <dgm:spPr/>
      <dgm:t>
        <a:bodyPr/>
        <a:lstStyle/>
        <a:p>
          <a:r>
            <a:rPr lang="fr-BE" dirty="0"/>
            <a:t>Diamant</a:t>
          </a:r>
          <a:endParaRPr lang="en-BE" dirty="0"/>
        </a:p>
      </dgm:t>
    </dgm:pt>
    <dgm:pt modelId="{39B10D17-3128-6A42-AFDE-C7D59B09EFB4}" type="parTrans" cxnId="{59DF6044-8A45-F14C-8A49-236A5F50A7D9}">
      <dgm:prSet/>
      <dgm:spPr/>
      <dgm:t>
        <a:bodyPr/>
        <a:lstStyle/>
        <a:p>
          <a:endParaRPr lang="en-GB"/>
        </a:p>
      </dgm:t>
    </dgm:pt>
    <dgm:pt modelId="{80AE94DE-1035-FD4A-93AA-ABFE6792293E}" type="sibTrans" cxnId="{59DF6044-8A45-F14C-8A49-236A5F50A7D9}">
      <dgm:prSet/>
      <dgm:spPr/>
      <dgm:t>
        <a:bodyPr/>
        <a:lstStyle/>
        <a:p>
          <a:endParaRPr lang="en-GB"/>
        </a:p>
      </dgm:t>
    </dgm:pt>
    <dgm:pt modelId="{C6DB574B-A1C1-764A-A2C4-CCD418262C56}">
      <dgm:prSet/>
      <dgm:spPr/>
      <dgm:t>
        <a:bodyPr/>
        <a:lstStyle/>
        <a:p>
          <a:r>
            <a:rPr lang="fr-BE" dirty="0" err="1"/>
            <a:t>Meerdere</a:t>
          </a:r>
          <a:r>
            <a:rPr lang="fr-BE" dirty="0"/>
            <a:t> </a:t>
          </a:r>
          <a:r>
            <a:rPr lang="fr-BE" dirty="0" err="1"/>
            <a:t>flows</a:t>
          </a:r>
          <a:r>
            <a:rPr lang="fr-BE" dirty="0"/>
            <a:t> in</a:t>
          </a:r>
          <a:endParaRPr lang="en-BE" dirty="0"/>
        </a:p>
      </dgm:t>
    </dgm:pt>
    <dgm:pt modelId="{206B77B4-7E4F-D341-AD97-EEE20119AA90}" type="parTrans" cxnId="{CAC619A0-624D-1343-A00F-2AE4A25A5D4A}">
      <dgm:prSet/>
      <dgm:spPr/>
      <dgm:t>
        <a:bodyPr/>
        <a:lstStyle/>
        <a:p>
          <a:endParaRPr lang="en-GB"/>
        </a:p>
      </dgm:t>
    </dgm:pt>
    <dgm:pt modelId="{E58DDAE6-0238-DC45-AF8F-358B8A32FC0F}" type="sibTrans" cxnId="{CAC619A0-624D-1343-A00F-2AE4A25A5D4A}">
      <dgm:prSet/>
      <dgm:spPr/>
      <dgm:t>
        <a:bodyPr/>
        <a:lstStyle/>
        <a:p>
          <a:endParaRPr lang="en-GB"/>
        </a:p>
      </dgm:t>
    </dgm:pt>
    <dgm:pt modelId="{CAD48443-0183-2642-8F7A-CBC9F77C9870}">
      <dgm:prSet/>
      <dgm:spPr/>
      <dgm:t>
        <a:bodyPr/>
        <a:lstStyle/>
        <a:p>
          <a:r>
            <a:rPr lang="fr-BE"/>
            <a:t>1 flow uit</a:t>
          </a:r>
          <a:endParaRPr lang="en-BE"/>
        </a:p>
      </dgm:t>
    </dgm:pt>
    <dgm:pt modelId="{C996E77E-8024-BD48-9936-57A28B23F5D0}" type="parTrans" cxnId="{A60A7A47-7DE2-8242-A24E-873C545E760A}">
      <dgm:prSet/>
      <dgm:spPr/>
      <dgm:t>
        <a:bodyPr/>
        <a:lstStyle/>
        <a:p>
          <a:endParaRPr lang="en-GB"/>
        </a:p>
      </dgm:t>
    </dgm:pt>
    <dgm:pt modelId="{F8D1EEF7-5A23-8741-8B32-52135166A960}" type="sibTrans" cxnId="{A60A7A47-7DE2-8242-A24E-873C545E760A}">
      <dgm:prSet/>
      <dgm:spPr/>
      <dgm:t>
        <a:bodyPr/>
        <a:lstStyle/>
        <a:p>
          <a:endParaRPr lang="en-GB"/>
        </a:p>
      </dgm:t>
    </dgm:pt>
    <dgm:pt modelId="{D999771A-92E8-5D46-A8F6-0780DA8AEFFF}">
      <dgm:prSet/>
      <dgm:spPr/>
      <dgm:t>
        <a:bodyPr/>
        <a:lstStyle/>
        <a:p>
          <a:r>
            <a:rPr lang="fr-BE"/>
            <a:t>1 of meerdere inkomende flows </a:t>
          </a:r>
          <a:endParaRPr lang="en-BE"/>
        </a:p>
      </dgm:t>
    </dgm:pt>
    <dgm:pt modelId="{60626D98-8244-3644-9BBB-8BAA3D4C6BDA}" type="parTrans" cxnId="{F1DA7EBD-114E-F64C-A073-819C08995D1E}">
      <dgm:prSet/>
      <dgm:spPr/>
      <dgm:t>
        <a:bodyPr/>
        <a:lstStyle/>
        <a:p>
          <a:endParaRPr lang="en-GB"/>
        </a:p>
      </dgm:t>
    </dgm:pt>
    <dgm:pt modelId="{8153C9B2-7256-4641-9E90-63AD863759AC}" type="sibTrans" cxnId="{F1DA7EBD-114E-F64C-A073-819C08995D1E}">
      <dgm:prSet/>
      <dgm:spPr/>
      <dgm:t>
        <a:bodyPr/>
        <a:lstStyle/>
        <a:p>
          <a:endParaRPr lang="en-GB"/>
        </a:p>
      </dgm:t>
    </dgm:pt>
    <dgm:pt modelId="{60B075A5-0DC3-4246-B90A-016D1BEE274B}">
      <dgm:prSet/>
      <dgm:spPr/>
      <dgm:t>
        <a:bodyPr/>
        <a:lstStyle/>
        <a:p>
          <a:r>
            <a:rPr lang="fr-BE" dirty="0" err="1"/>
            <a:t>Moeten</a:t>
          </a:r>
          <a:r>
            <a:rPr lang="fr-BE" dirty="0"/>
            <a:t> </a:t>
          </a:r>
          <a:r>
            <a:rPr lang="fr-BE" dirty="0" err="1"/>
            <a:t>voldaan</a:t>
          </a:r>
          <a:r>
            <a:rPr lang="fr-BE" dirty="0"/>
            <a:t> </a:t>
          </a:r>
          <a:r>
            <a:rPr lang="fr-BE" dirty="0" err="1"/>
            <a:t>zijn</a:t>
          </a:r>
          <a:r>
            <a:rPr lang="fr-BE" dirty="0"/>
            <a:t> om </a:t>
          </a:r>
          <a:r>
            <a:rPr lang="fr-BE" dirty="0" err="1"/>
            <a:t>verder</a:t>
          </a:r>
          <a:r>
            <a:rPr lang="fr-BE" dirty="0"/>
            <a:t> te </a:t>
          </a:r>
          <a:r>
            <a:rPr lang="fr-BE" dirty="0" err="1"/>
            <a:t>kunnen</a:t>
          </a:r>
          <a:endParaRPr lang="en-BE" dirty="0"/>
        </a:p>
      </dgm:t>
    </dgm:pt>
    <dgm:pt modelId="{EE8CCDB1-B17C-7440-B19F-3F066126E754}" type="parTrans" cxnId="{B9EE8770-CD08-8840-A7E0-98658458C0D0}">
      <dgm:prSet/>
      <dgm:spPr/>
      <dgm:t>
        <a:bodyPr/>
        <a:lstStyle/>
        <a:p>
          <a:endParaRPr lang="en-GB"/>
        </a:p>
      </dgm:t>
    </dgm:pt>
    <dgm:pt modelId="{24508EBA-68F3-524F-846E-5844A7739BEA}" type="sibTrans" cxnId="{B9EE8770-CD08-8840-A7E0-98658458C0D0}">
      <dgm:prSet/>
      <dgm:spPr/>
      <dgm:t>
        <a:bodyPr/>
        <a:lstStyle/>
        <a:p>
          <a:endParaRPr lang="en-GB"/>
        </a:p>
      </dgm:t>
    </dgm:pt>
    <dgm:pt modelId="{47E689D7-0F46-2644-A83F-127B8BA5A0F4}" type="pres">
      <dgm:prSet presAssocID="{8302FE69-7445-C64D-927A-B3F83AE17EA1}" presName="linear" presStyleCnt="0">
        <dgm:presLayoutVars>
          <dgm:animLvl val="lvl"/>
          <dgm:resizeHandles val="exact"/>
        </dgm:presLayoutVars>
      </dgm:prSet>
      <dgm:spPr/>
    </dgm:pt>
    <dgm:pt modelId="{303D193A-E8BE-D541-8C41-A7CF7F0429D1}" type="pres">
      <dgm:prSet presAssocID="{ECEA72EE-1A5B-174B-BD88-F49A2CB5B56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6616F58-7F4C-2349-87C8-B532FF320CC9}" type="pres">
      <dgm:prSet presAssocID="{ECEA72EE-1A5B-174B-BD88-F49A2CB5B568}" presName="childText" presStyleLbl="revTx" presStyleIdx="0" presStyleCnt="2">
        <dgm:presLayoutVars>
          <dgm:bulletEnabled val="1"/>
        </dgm:presLayoutVars>
      </dgm:prSet>
      <dgm:spPr/>
    </dgm:pt>
    <dgm:pt modelId="{1EFFA8FF-8834-5247-A9CC-DF901A7CFD6D}" type="pres">
      <dgm:prSet presAssocID="{7F7A347D-A9A2-2C4E-B526-0847F29375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BBDDEF5-6AF1-C347-9B1A-B701526C4DED}" type="pres">
      <dgm:prSet presAssocID="{7F7A347D-A9A2-2C4E-B526-0847F293752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99EF709-CD03-A240-939A-A5660DFAC5DE}" srcId="{ECEA72EE-1A5B-174B-BD88-F49A2CB5B568}" destId="{BF4FA6D7-2627-FD4D-AD60-673D9B011C6A}" srcOrd="0" destOrd="0" parTransId="{441579D3-7C03-6B47-9B12-83072C31F48B}" sibTransId="{7E0A1DFD-CFC4-B044-AB94-687F3A019C6B}"/>
    <dgm:cxn modelId="{0A791121-09D7-9D4E-BDD5-641F6931225A}" type="presOf" srcId="{8302FE69-7445-C64D-927A-B3F83AE17EA1}" destId="{47E689D7-0F46-2644-A83F-127B8BA5A0F4}" srcOrd="0" destOrd="0" presId="urn:microsoft.com/office/officeart/2005/8/layout/vList2"/>
    <dgm:cxn modelId="{0EC21526-A766-D84F-9178-AA9777F8BEA5}" srcId="{ECEA72EE-1A5B-174B-BD88-F49A2CB5B568}" destId="{05E4F593-CB4B-7E48-BA25-929882EAE124}" srcOrd="1" destOrd="0" parTransId="{CDDDCF1F-B525-024E-8824-C46EF21E3E82}" sibTransId="{B0C92EB0-A5B7-5347-BB79-7FAFAB4CBA46}"/>
    <dgm:cxn modelId="{A74CC928-3110-5C40-8609-4DB34201E2F2}" type="presOf" srcId="{60B075A5-0DC3-4246-B90A-016D1BEE274B}" destId="{8BBDDEF5-6AF1-C347-9B1A-B701526C4DED}" srcOrd="0" destOrd="4" presId="urn:microsoft.com/office/officeart/2005/8/layout/vList2"/>
    <dgm:cxn modelId="{1625C02A-999F-5A46-BE96-9DF21E0BBA59}" type="presOf" srcId="{A60A669F-479F-3944-AA3F-605C04E1AFA7}" destId="{56616F58-7F4C-2349-87C8-B532FF320CC9}" srcOrd="0" destOrd="2" presId="urn:microsoft.com/office/officeart/2005/8/layout/vList2"/>
    <dgm:cxn modelId="{0D6D4330-172F-1C46-96FD-A08ABD341F84}" type="presOf" srcId="{05E4F593-CB4B-7E48-BA25-929882EAE124}" destId="{56616F58-7F4C-2349-87C8-B532FF320CC9}" srcOrd="0" destOrd="1" presId="urn:microsoft.com/office/officeart/2005/8/layout/vList2"/>
    <dgm:cxn modelId="{59DF6044-8A45-F14C-8A49-236A5F50A7D9}" srcId="{7F7A347D-A9A2-2C4E-B526-0847F2937520}" destId="{2F8E47DB-3A9B-8245-BC7F-A6633EEB7B84}" srcOrd="0" destOrd="0" parTransId="{39B10D17-3128-6A42-AFDE-C7D59B09EFB4}" sibTransId="{80AE94DE-1035-FD4A-93AA-ABFE6792293E}"/>
    <dgm:cxn modelId="{EA4F9F46-C06A-C44E-8585-973D1760C93D}" type="presOf" srcId="{ECEA72EE-1A5B-174B-BD88-F49A2CB5B568}" destId="{303D193A-E8BE-D541-8C41-A7CF7F0429D1}" srcOrd="0" destOrd="0" presId="urn:microsoft.com/office/officeart/2005/8/layout/vList2"/>
    <dgm:cxn modelId="{A60A7A47-7DE2-8242-A24E-873C545E760A}" srcId="{7F7A347D-A9A2-2C4E-B526-0847F2937520}" destId="{CAD48443-0183-2642-8F7A-CBC9F77C9870}" srcOrd="2" destOrd="0" parTransId="{C996E77E-8024-BD48-9936-57A28B23F5D0}" sibTransId="{F8D1EEF7-5A23-8741-8B32-52135166A960}"/>
    <dgm:cxn modelId="{DB75184E-4553-B942-8A2A-F661C2A17315}" srcId="{8302FE69-7445-C64D-927A-B3F83AE17EA1}" destId="{ECEA72EE-1A5B-174B-BD88-F49A2CB5B568}" srcOrd="0" destOrd="0" parTransId="{F5261F97-F3DD-AC4B-AA33-4EB8824549CA}" sibTransId="{1973191B-E0DD-5B46-8BB8-B5DFFCB30CDF}"/>
    <dgm:cxn modelId="{F517F75E-CADC-3F40-B1B0-8785323271EB}" type="presOf" srcId="{CAD48443-0183-2642-8F7A-CBC9F77C9870}" destId="{8BBDDEF5-6AF1-C347-9B1A-B701526C4DED}" srcOrd="0" destOrd="2" presId="urn:microsoft.com/office/officeart/2005/8/layout/vList2"/>
    <dgm:cxn modelId="{B9EE8770-CD08-8840-A7E0-98658458C0D0}" srcId="{7F7A347D-A9A2-2C4E-B526-0847F2937520}" destId="{60B075A5-0DC3-4246-B90A-016D1BEE274B}" srcOrd="4" destOrd="0" parTransId="{EE8CCDB1-B17C-7440-B19F-3F066126E754}" sibTransId="{24508EBA-68F3-524F-846E-5844A7739BEA}"/>
    <dgm:cxn modelId="{FDC2EC83-63E7-1C43-8340-939D0FB2B04E}" type="presOf" srcId="{D999771A-92E8-5D46-A8F6-0780DA8AEFFF}" destId="{8BBDDEF5-6AF1-C347-9B1A-B701526C4DED}" srcOrd="0" destOrd="3" presId="urn:microsoft.com/office/officeart/2005/8/layout/vList2"/>
    <dgm:cxn modelId="{E6F27896-E340-C649-845E-B134FDEC3D2F}" type="presOf" srcId="{CC3FC176-966E-7147-BE93-B4099872C7DD}" destId="{56616F58-7F4C-2349-87C8-B532FF320CC9}" srcOrd="0" destOrd="3" presId="urn:microsoft.com/office/officeart/2005/8/layout/vList2"/>
    <dgm:cxn modelId="{D24DB19F-7042-D749-ADC7-503F4311FD6E}" srcId="{ECEA72EE-1A5B-174B-BD88-F49A2CB5B568}" destId="{CC3FC176-966E-7147-BE93-B4099872C7DD}" srcOrd="3" destOrd="0" parTransId="{C9B00344-EE5F-8F47-9997-CF18A3252DA5}" sibTransId="{4FAD57F4-CE57-9A45-915E-5BFABA57737F}"/>
    <dgm:cxn modelId="{CAC619A0-624D-1343-A00F-2AE4A25A5D4A}" srcId="{7F7A347D-A9A2-2C4E-B526-0847F2937520}" destId="{C6DB574B-A1C1-764A-A2C4-CCD418262C56}" srcOrd="1" destOrd="0" parTransId="{206B77B4-7E4F-D341-AD97-EEE20119AA90}" sibTransId="{E58DDAE6-0238-DC45-AF8F-358B8A32FC0F}"/>
    <dgm:cxn modelId="{C22166A3-472B-9941-B706-048F9B5915CC}" srcId="{8302FE69-7445-C64D-927A-B3F83AE17EA1}" destId="{7F7A347D-A9A2-2C4E-B526-0847F2937520}" srcOrd="1" destOrd="0" parTransId="{14E237D1-05FD-0F40-B526-6650565C4AD3}" sibTransId="{1FBD7B19-516A-2E43-819C-259CAE07C734}"/>
    <dgm:cxn modelId="{6B9ED7AF-3028-E84D-AF03-760FE91800D5}" type="presOf" srcId="{2F8E47DB-3A9B-8245-BC7F-A6633EEB7B84}" destId="{8BBDDEF5-6AF1-C347-9B1A-B701526C4DED}" srcOrd="0" destOrd="0" presId="urn:microsoft.com/office/officeart/2005/8/layout/vList2"/>
    <dgm:cxn modelId="{D22C27B3-8033-F04D-B90F-E1DE0B7324DA}" type="presOf" srcId="{7F7A347D-A9A2-2C4E-B526-0847F2937520}" destId="{1EFFA8FF-8834-5247-A9CC-DF901A7CFD6D}" srcOrd="0" destOrd="0" presId="urn:microsoft.com/office/officeart/2005/8/layout/vList2"/>
    <dgm:cxn modelId="{F1DA7EBD-114E-F64C-A073-819C08995D1E}" srcId="{7F7A347D-A9A2-2C4E-B526-0847F2937520}" destId="{D999771A-92E8-5D46-A8F6-0780DA8AEFFF}" srcOrd="3" destOrd="0" parTransId="{60626D98-8244-3644-9BBB-8BAA3D4C6BDA}" sibTransId="{8153C9B2-7256-4641-9E90-63AD863759AC}"/>
    <dgm:cxn modelId="{2852CACC-471E-1E4F-9222-A8568698574E}" srcId="{ECEA72EE-1A5B-174B-BD88-F49A2CB5B568}" destId="{A60A669F-479F-3944-AA3F-605C04E1AFA7}" srcOrd="2" destOrd="0" parTransId="{127FF6A6-4AB0-9644-A976-5319755116F6}" sibTransId="{47C4D284-83B2-014E-9EDA-CD3949833EB5}"/>
    <dgm:cxn modelId="{6CBE72CF-0B49-2D4B-903F-185C44B7FA15}" type="presOf" srcId="{BF4FA6D7-2627-FD4D-AD60-673D9B011C6A}" destId="{56616F58-7F4C-2349-87C8-B532FF320CC9}" srcOrd="0" destOrd="0" presId="urn:microsoft.com/office/officeart/2005/8/layout/vList2"/>
    <dgm:cxn modelId="{A6C606DB-5CAA-704C-9196-002D8D9BC4EF}" type="presOf" srcId="{C6DB574B-A1C1-764A-A2C4-CCD418262C56}" destId="{8BBDDEF5-6AF1-C347-9B1A-B701526C4DED}" srcOrd="0" destOrd="1" presId="urn:microsoft.com/office/officeart/2005/8/layout/vList2"/>
    <dgm:cxn modelId="{47F82E7C-E42F-6746-9176-4C7AD04185B7}" type="presParOf" srcId="{47E689D7-0F46-2644-A83F-127B8BA5A0F4}" destId="{303D193A-E8BE-D541-8C41-A7CF7F0429D1}" srcOrd="0" destOrd="0" presId="urn:microsoft.com/office/officeart/2005/8/layout/vList2"/>
    <dgm:cxn modelId="{F3BE6EB4-BB10-B04F-BB67-AA88C8BF9DE7}" type="presParOf" srcId="{47E689D7-0F46-2644-A83F-127B8BA5A0F4}" destId="{56616F58-7F4C-2349-87C8-B532FF320CC9}" srcOrd="1" destOrd="0" presId="urn:microsoft.com/office/officeart/2005/8/layout/vList2"/>
    <dgm:cxn modelId="{ABD5976F-AB95-D542-873F-739905E06BED}" type="presParOf" srcId="{47E689D7-0F46-2644-A83F-127B8BA5A0F4}" destId="{1EFFA8FF-8834-5247-A9CC-DF901A7CFD6D}" srcOrd="2" destOrd="0" presId="urn:microsoft.com/office/officeart/2005/8/layout/vList2"/>
    <dgm:cxn modelId="{69CC8EB0-2EB8-674F-BF6C-95A6A94DBE8E}" type="presParOf" srcId="{47E689D7-0F46-2644-A83F-127B8BA5A0F4}" destId="{8BBDDEF5-6AF1-C347-9B1A-B701526C4DE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D715C-2BE6-1343-9D85-32071452B647}">
      <dsp:nvSpPr>
        <dsp:cNvPr id="0" name=""/>
        <dsp:cNvSpPr/>
      </dsp:nvSpPr>
      <dsp:spPr>
        <a:xfrm>
          <a:off x="0" y="0"/>
          <a:ext cx="4525963" cy="452596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3DC94-E0C8-0D42-972E-B0BBF2170EB2}">
      <dsp:nvSpPr>
        <dsp:cNvPr id="0" name=""/>
        <dsp:cNvSpPr/>
      </dsp:nvSpPr>
      <dsp:spPr>
        <a:xfrm>
          <a:off x="1481059" y="546599"/>
          <a:ext cx="6563207" cy="325617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Toepassingen?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Activiteitsdiagram voor workflow</a:t>
          </a:r>
          <a:endParaRPr lang="en-BE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 err="1"/>
            <a:t>Activiteitsdiagram</a:t>
          </a:r>
          <a:r>
            <a:rPr lang="en-GB" sz="3200" kern="1200" dirty="0"/>
            <a:t> </a:t>
          </a:r>
          <a:r>
            <a:rPr lang="en-GB" sz="3200" kern="1200" dirty="0" err="1"/>
            <a:t>voor</a:t>
          </a:r>
          <a:r>
            <a:rPr lang="en-GB" sz="3200" kern="1200" dirty="0"/>
            <a:t> </a:t>
          </a:r>
          <a:r>
            <a:rPr lang="en-GB" sz="3200" kern="1200" dirty="0" err="1"/>
            <a:t>proces</a:t>
          </a:r>
          <a:endParaRPr lang="en-BE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Activiteitsdiagram als algoritme</a:t>
          </a:r>
          <a:endParaRPr lang="en-BE" sz="3200" kern="120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 err="1"/>
            <a:t>Operaties</a:t>
          </a:r>
          <a:r>
            <a:rPr lang="en-GB" sz="3200" kern="1200" dirty="0"/>
            <a:t> </a:t>
          </a:r>
          <a:r>
            <a:rPr lang="en-GB" sz="3200" kern="1200" dirty="0" err="1"/>
            <a:t>en</a:t>
          </a:r>
          <a:r>
            <a:rPr lang="en-GB" sz="3200" kern="1200" dirty="0"/>
            <a:t> use-cases</a:t>
          </a:r>
          <a:endParaRPr lang="en-BE" sz="3200" kern="1200" dirty="0"/>
        </a:p>
      </dsp:txBody>
      <dsp:txXfrm>
        <a:off x="1640012" y="705552"/>
        <a:ext cx="6245301" cy="29382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1723-1DA2-294A-8451-E6EF3F525BB5}">
      <dsp:nvSpPr>
        <dsp:cNvPr id="0" name=""/>
        <dsp:cNvSpPr/>
      </dsp:nvSpPr>
      <dsp:spPr>
        <a:xfrm>
          <a:off x="40" y="1274202"/>
          <a:ext cx="3845569" cy="14503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Activiteitsdiagram wordt opgedeeld in swimlanes</a:t>
          </a:r>
          <a:endParaRPr lang="en-BE" sz="2900" kern="1200"/>
        </a:p>
      </dsp:txBody>
      <dsp:txXfrm>
        <a:off x="40" y="1274202"/>
        <a:ext cx="3845569" cy="1450349"/>
      </dsp:txXfrm>
    </dsp:sp>
    <dsp:sp modelId="{3882E5BF-51E4-344B-B5A2-5444E76B3E9F}">
      <dsp:nvSpPr>
        <dsp:cNvPr id="0" name=""/>
        <dsp:cNvSpPr/>
      </dsp:nvSpPr>
      <dsp:spPr>
        <a:xfrm>
          <a:off x="40" y="2724552"/>
          <a:ext cx="3845569" cy="127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i="1" kern="1200" dirty="0" err="1"/>
            <a:t>Figuur</a:t>
          </a:r>
          <a:r>
            <a:rPr lang="en-GB" sz="2900" i="1" kern="1200" dirty="0"/>
            <a:t> 15-5</a:t>
          </a:r>
          <a:endParaRPr lang="en-BE" sz="2900" kern="1200" dirty="0"/>
        </a:p>
      </dsp:txBody>
      <dsp:txXfrm>
        <a:off x="40" y="2724552"/>
        <a:ext cx="3845569" cy="1273680"/>
      </dsp:txXfrm>
    </dsp:sp>
    <dsp:sp modelId="{5694E866-F306-6B44-A36C-987E2D1E25BF}">
      <dsp:nvSpPr>
        <dsp:cNvPr id="0" name=""/>
        <dsp:cNvSpPr/>
      </dsp:nvSpPr>
      <dsp:spPr>
        <a:xfrm>
          <a:off x="4383989" y="1274202"/>
          <a:ext cx="3845569" cy="14503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Alternatief: aanduiden per activiteit van verantwoordelijke</a:t>
          </a:r>
          <a:endParaRPr lang="en-BE" sz="2900" kern="1200"/>
        </a:p>
      </dsp:txBody>
      <dsp:txXfrm>
        <a:off x="4383989" y="1274202"/>
        <a:ext cx="3845569" cy="1450349"/>
      </dsp:txXfrm>
    </dsp:sp>
    <dsp:sp modelId="{34B62A93-FE96-DA4D-A9FC-077166FB2B2A}">
      <dsp:nvSpPr>
        <dsp:cNvPr id="0" name=""/>
        <dsp:cNvSpPr/>
      </dsp:nvSpPr>
      <dsp:spPr>
        <a:xfrm>
          <a:off x="4383989" y="2724552"/>
          <a:ext cx="3845569" cy="127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i="1" kern="1200" dirty="0" err="1"/>
            <a:t>Figuur</a:t>
          </a:r>
          <a:r>
            <a:rPr lang="en-GB" sz="2900" i="1" kern="1200" dirty="0"/>
            <a:t> 15-7</a:t>
          </a:r>
          <a:endParaRPr lang="en-BE" sz="2900" kern="1200" dirty="0"/>
        </a:p>
      </dsp:txBody>
      <dsp:txXfrm>
        <a:off x="4383989" y="2724552"/>
        <a:ext cx="3845569" cy="12736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0F124-5F0B-E849-ABD6-5295F1811742}">
      <dsp:nvSpPr>
        <dsp:cNvPr id="0" name=""/>
        <dsp:cNvSpPr/>
      </dsp:nvSpPr>
      <dsp:spPr>
        <a:xfrm>
          <a:off x="0" y="0"/>
          <a:ext cx="8229600" cy="51595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Werkwijze</a:t>
          </a:r>
          <a:endParaRPr lang="en-BE" sz="6500" kern="1200"/>
        </a:p>
      </dsp:txBody>
      <dsp:txXfrm>
        <a:off x="0" y="0"/>
        <a:ext cx="8229600" cy="1547879"/>
      </dsp:txXfrm>
    </dsp:sp>
    <dsp:sp modelId="{F929D466-7033-1545-9144-4146669261D6}">
      <dsp:nvSpPr>
        <dsp:cNvPr id="0" name=""/>
        <dsp:cNvSpPr/>
      </dsp:nvSpPr>
      <dsp:spPr>
        <a:xfrm>
          <a:off x="822960" y="1548855"/>
          <a:ext cx="6583680" cy="596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Selecteer operaties en/of use-cases</a:t>
          </a:r>
          <a:endParaRPr lang="en-BE" sz="2200" kern="1200"/>
        </a:p>
      </dsp:txBody>
      <dsp:txXfrm>
        <a:off x="840442" y="1566337"/>
        <a:ext cx="6548716" cy="561929"/>
      </dsp:txXfrm>
    </dsp:sp>
    <dsp:sp modelId="{D942D604-B4F0-A341-B44C-8F27E62E50E7}">
      <dsp:nvSpPr>
        <dsp:cNvPr id="0" name=""/>
        <dsp:cNvSpPr/>
      </dsp:nvSpPr>
      <dsp:spPr>
        <a:xfrm>
          <a:off x="822960" y="2237579"/>
          <a:ext cx="6583680" cy="596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Vind de activiteiten en de bijbehorende flow of control</a:t>
          </a:r>
          <a:endParaRPr lang="en-BE" sz="2200" kern="1200"/>
        </a:p>
      </dsp:txBody>
      <dsp:txXfrm>
        <a:off x="840442" y="2255061"/>
        <a:ext cx="6548716" cy="561929"/>
      </dsp:txXfrm>
    </dsp:sp>
    <dsp:sp modelId="{8240067A-08A8-6247-A807-AD422F7B0CF2}">
      <dsp:nvSpPr>
        <dsp:cNvPr id="0" name=""/>
        <dsp:cNvSpPr/>
      </dsp:nvSpPr>
      <dsp:spPr>
        <a:xfrm>
          <a:off x="822960" y="2926302"/>
          <a:ext cx="6583680" cy="596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Bepaal per activiteit welk object verantwoordelijk is</a:t>
          </a:r>
          <a:endParaRPr lang="en-BE" sz="2200" kern="1200"/>
        </a:p>
      </dsp:txBody>
      <dsp:txXfrm>
        <a:off x="840442" y="2943784"/>
        <a:ext cx="6548716" cy="561929"/>
      </dsp:txXfrm>
    </dsp:sp>
    <dsp:sp modelId="{0CE4FF75-D6FE-264C-B169-2900E3613D10}">
      <dsp:nvSpPr>
        <dsp:cNvPr id="0" name=""/>
        <dsp:cNvSpPr/>
      </dsp:nvSpPr>
      <dsp:spPr>
        <a:xfrm>
          <a:off x="822960" y="3615025"/>
          <a:ext cx="6583680" cy="596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Bepaal of activiteiten parameters nodig hebben</a:t>
          </a:r>
          <a:endParaRPr lang="en-BE" sz="2200" kern="1200"/>
        </a:p>
      </dsp:txBody>
      <dsp:txXfrm>
        <a:off x="840442" y="3632507"/>
        <a:ext cx="6548716" cy="561929"/>
      </dsp:txXfrm>
    </dsp:sp>
    <dsp:sp modelId="{FD821F67-4426-8142-9A4C-212E851C357E}">
      <dsp:nvSpPr>
        <dsp:cNvPr id="0" name=""/>
        <dsp:cNvSpPr/>
      </dsp:nvSpPr>
      <dsp:spPr>
        <a:xfrm>
          <a:off x="822960" y="4303749"/>
          <a:ext cx="6583680" cy="596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Splits activiteiten indien nodig</a:t>
          </a:r>
          <a:endParaRPr lang="en-BE" sz="2200" kern="1200"/>
        </a:p>
      </dsp:txBody>
      <dsp:txXfrm>
        <a:off x="840442" y="4321231"/>
        <a:ext cx="6548716" cy="56192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82DB0-36D3-E845-89A1-20A765B86214}">
      <dsp:nvSpPr>
        <dsp:cNvPr id="0" name=""/>
        <dsp:cNvSpPr/>
      </dsp:nvSpPr>
      <dsp:spPr>
        <a:xfrm rot="5400000">
          <a:off x="5337778" y="-1975427"/>
          <a:ext cx="1369941" cy="566846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Operaties</a:t>
          </a:r>
          <a:r>
            <a:rPr lang="en-GB" sz="2000" kern="1200" dirty="0"/>
            <a:t> van </a:t>
          </a:r>
          <a:r>
            <a:rPr lang="en-GB" sz="2000" kern="1200" dirty="0" err="1"/>
            <a:t>klassen</a:t>
          </a:r>
          <a:r>
            <a:rPr lang="en-GB" sz="2000" kern="1200" dirty="0"/>
            <a:t> </a:t>
          </a:r>
          <a:r>
            <a:rPr lang="en-GB" sz="2000" kern="1200" dirty="0" err="1"/>
            <a:t>doorlopen</a:t>
          </a:r>
          <a:r>
            <a:rPr lang="en-GB" sz="2000" kern="1200" dirty="0"/>
            <a:t> (</a:t>
          </a:r>
          <a:r>
            <a:rPr lang="en-GB" sz="2000" kern="1200" dirty="0" err="1"/>
            <a:t>eventueel</a:t>
          </a:r>
          <a:r>
            <a:rPr lang="en-GB" sz="2000" kern="1200" dirty="0"/>
            <a:t> use-cases)‏</a:t>
          </a:r>
          <a:endParaRPr lang="en-BE" sz="2000" kern="1200" dirty="0"/>
        </a:p>
      </dsp:txBody>
      <dsp:txXfrm rot="-5400000">
        <a:off x="3188515" y="240711"/>
        <a:ext cx="5601594" cy="1236191"/>
      </dsp:txXfrm>
    </dsp:sp>
    <dsp:sp modelId="{7CE9B210-EA5A-874A-8F98-96CF5F92957F}">
      <dsp:nvSpPr>
        <dsp:cNvPr id="0" name=""/>
        <dsp:cNvSpPr/>
      </dsp:nvSpPr>
      <dsp:spPr>
        <a:xfrm>
          <a:off x="0" y="44446"/>
          <a:ext cx="3188514" cy="17124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Selecteer operaties en/of use-cases</a:t>
          </a:r>
          <a:endParaRPr lang="en-BE" sz="2700" kern="1200"/>
        </a:p>
      </dsp:txBody>
      <dsp:txXfrm>
        <a:off x="83594" y="128040"/>
        <a:ext cx="3021326" cy="1545238"/>
      </dsp:txXfrm>
    </dsp:sp>
    <dsp:sp modelId="{67D8047A-BB71-AC48-AC6A-64AB69766BCB}">
      <dsp:nvSpPr>
        <dsp:cNvPr id="0" name=""/>
        <dsp:cNvSpPr/>
      </dsp:nvSpPr>
      <dsp:spPr>
        <a:xfrm rot="5400000">
          <a:off x="5223217" y="-177379"/>
          <a:ext cx="1599063" cy="566846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Schrijf</a:t>
          </a:r>
          <a:r>
            <a:rPr lang="en-GB" sz="2000" kern="1200" dirty="0"/>
            <a:t> </a:t>
          </a:r>
          <a:r>
            <a:rPr lang="en-GB" sz="2000" kern="1200" dirty="0" err="1"/>
            <a:t>activiteiten</a:t>
          </a:r>
          <a:r>
            <a:rPr lang="en-GB" sz="2000" kern="1200" dirty="0"/>
            <a:t> in </a:t>
          </a:r>
          <a:r>
            <a:rPr lang="en-GB" sz="2000" kern="1200" dirty="0" err="1"/>
            <a:t>volgorde</a:t>
          </a:r>
          <a:r>
            <a:rPr lang="en-GB" sz="2000" kern="1200" dirty="0"/>
            <a:t> </a:t>
          </a:r>
          <a:r>
            <a:rPr lang="en-GB" sz="2000" kern="1200" dirty="0" err="1"/>
            <a:t>waarin</a:t>
          </a:r>
          <a:r>
            <a:rPr lang="en-GB" sz="2000" kern="1200" dirty="0"/>
            <a:t> ze </a:t>
          </a:r>
          <a:r>
            <a:rPr lang="en-GB" sz="2000" kern="1200" dirty="0" err="1"/>
            <a:t>uitgevoerd</a:t>
          </a:r>
          <a:r>
            <a:rPr lang="en-GB" sz="2000" kern="1200" dirty="0"/>
            <a:t> </a:t>
          </a:r>
          <a:r>
            <a:rPr lang="en-GB" sz="2000" kern="1200" dirty="0" err="1"/>
            <a:t>moeten</a:t>
          </a:r>
          <a:r>
            <a:rPr lang="en-GB" sz="2000" kern="1200" dirty="0"/>
            <a:t> </a:t>
          </a:r>
          <a:r>
            <a:rPr lang="en-GB" sz="2000" kern="1200" dirty="0" err="1"/>
            <a:t>worden</a:t>
          </a:r>
          <a:endParaRPr lang="en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Indien</a:t>
          </a:r>
          <a:r>
            <a:rPr lang="en-GB" sz="2000" kern="1200" dirty="0"/>
            <a:t> </a:t>
          </a:r>
          <a:r>
            <a:rPr lang="en-GB" sz="2000" kern="1200" dirty="0" err="1"/>
            <a:t>volgorde</a:t>
          </a:r>
          <a:r>
            <a:rPr lang="en-GB" sz="2000" kern="1200" dirty="0"/>
            <a:t> </a:t>
          </a:r>
          <a:r>
            <a:rPr lang="en-GB" sz="2000" kern="1200" dirty="0" err="1"/>
            <a:t>niet</a:t>
          </a:r>
          <a:r>
            <a:rPr lang="en-GB" sz="2000" kern="1200" dirty="0"/>
            <a:t> van </a:t>
          </a:r>
          <a:r>
            <a:rPr lang="en-GB" sz="2000" kern="1200" dirty="0" err="1"/>
            <a:t>belang</a:t>
          </a:r>
          <a:r>
            <a:rPr lang="en-GB" sz="2000" kern="1200" dirty="0"/>
            <a:t> -&gt; parallel</a:t>
          </a:r>
          <a:endParaRPr lang="en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Activiteiten</a:t>
          </a:r>
          <a:r>
            <a:rPr lang="en-GB" sz="2000" kern="1200" dirty="0"/>
            <a:t> </a:t>
          </a:r>
          <a:r>
            <a:rPr lang="en-GB" sz="2000" kern="1200" dirty="0" err="1"/>
            <a:t>en</a:t>
          </a:r>
          <a:r>
            <a:rPr lang="en-GB" sz="2000" kern="1200" dirty="0"/>
            <a:t> flow (</a:t>
          </a:r>
          <a:r>
            <a:rPr lang="en-GB" sz="2000" kern="1200" dirty="0" err="1"/>
            <a:t>eventueel</a:t>
          </a:r>
          <a:r>
            <a:rPr lang="en-GB" sz="2000" kern="1200" dirty="0"/>
            <a:t> </a:t>
          </a:r>
          <a:r>
            <a:rPr lang="en-GB" sz="2000" kern="1200" dirty="0" err="1"/>
            <a:t>gebruik</a:t>
          </a:r>
          <a:r>
            <a:rPr lang="en-GB" sz="2000" kern="1200" dirty="0"/>
            <a:t>  van </a:t>
          </a:r>
          <a:r>
            <a:rPr lang="en-GB" sz="2000" kern="1200" dirty="0" err="1"/>
            <a:t>connectoren</a:t>
          </a:r>
          <a:r>
            <a:rPr lang="en-GB" sz="2000" kern="1200" dirty="0"/>
            <a:t>)‏</a:t>
          </a:r>
          <a:endParaRPr lang="en-BE" sz="2000" kern="1200" dirty="0"/>
        </a:p>
      </dsp:txBody>
      <dsp:txXfrm rot="-5400000">
        <a:off x="3188514" y="1935384"/>
        <a:ext cx="5590409" cy="1442943"/>
      </dsp:txXfrm>
    </dsp:sp>
    <dsp:sp modelId="{5C9CD38E-27F9-5340-8B57-CA3B0C34C623}">
      <dsp:nvSpPr>
        <dsp:cNvPr id="0" name=""/>
        <dsp:cNvSpPr/>
      </dsp:nvSpPr>
      <dsp:spPr>
        <a:xfrm>
          <a:off x="0" y="1800642"/>
          <a:ext cx="3188514" cy="17124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Vind de activiteiten en de bijbehorende flow</a:t>
          </a:r>
          <a:endParaRPr lang="en-BE" sz="2700" kern="1200"/>
        </a:p>
      </dsp:txBody>
      <dsp:txXfrm>
        <a:off x="83594" y="1884236"/>
        <a:ext cx="3021326" cy="1545238"/>
      </dsp:txXfrm>
    </dsp:sp>
    <dsp:sp modelId="{E4A47AFF-C56B-1B42-BA81-CAAA3D3FB331}">
      <dsp:nvSpPr>
        <dsp:cNvPr id="0" name=""/>
        <dsp:cNvSpPr/>
      </dsp:nvSpPr>
      <dsp:spPr>
        <a:xfrm rot="5400000">
          <a:off x="5337778" y="1620668"/>
          <a:ext cx="1369941" cy="566846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Object </a:t>
          </a:r>
          <a:r>
            <a:rPr lang="en-GB" sz="2000" kern="1200" dirty="0" err="1"/>
            <a:t>kan</a:t>
          </a:r>
          <a:r>
            <a:rPr lang="en-GB" sz="2000" kern="1200" dirty="0"/>
            <a:t> </a:t>
          </a:r>
          <a:r>
            <a:rPr lang="en-GB" sz="2000" kern="1200" dirty="0" err="1"/>
            <a:t>zelf</a:t>
          </a:r>
          <a:r>
            <a:rPr lang="en-GB" sz="2000" kern="1200" dirty="0"/>
            <a:t> </a:t>
          </a:r>
          <a:r>
            <a:rPr lang="en-GB" sz="2000" kern="1200" dirty="0" err="1"/>
            <a:t>activiteit</a:t>
          </a:r>
          <a:r>
            <a:rPr lang="en-GB" sz="2000" kern="1200" dirty="0"/>
            <a:t> </a:t>
          </a:r>
          <a:r>
            <a:rPr lang="en-GB" sz="2000" kern="1200" dirty="0" err="1"/>
            <a:t>uitvoeren</a:t>
          </a:r>
          <a:r>
            <a:rPr lang="en-GB" sz="2000" kern="1200" dirty="0"/>
            <a:t>, maar </a:t>
          </a:r>
          <a:r>
            <a:rPr lang="en-GB" sz="2000" kern="1200" dirty="0" err="1"/>
            <a:t>dat</a:t>
          </a:r>
          <a:r>
            <a:rPr lang="en-GB" sz="2000" kern="1200" dirty="0"/>
            <a:t> </a:t>
          </a:r>
          <a:r>
            <a:rPr lang="en-GB" sz="2000" kern="1200" dirty="0" err="1"/>
            <a:t>kan</a:t>
          </a:r>
          <a:r>
            <a:rPr lang="en-GB" sz="2000" kern="1200" dirty="0"/>
            <a:t> </a:t>
          </a:r>
          <a:r>
            <a:rPr lang="en-GB" sz="2000" kern="1200" dirty="0" err="1"/>
            <a:t>ook</a:t>
          </a:r>
          <a:r>
            <a:rPr lang="en-GB" sz="2000" kern="1200" dirty="0"/>
            <a:t> </a:t>
          </a:r>
          <a:r>
            <a:rPr lang="en-GB" sz="2000" kern="1200" dirty="0" err="1"/>
            <a:t>gedelegeerd</a:t>
          </a:r>
          <a:r>
            <a:rPr lang="en-GB" sz="2000" kern="1200" dirty="0"/>
            <a:t> </a:t>
          </a:r>
          <a:r>
            <a:rPr lang="en-GB" sz="2000" kern="1200" dirty="0" err="1"/>
            <a:t>worden</a:t>
          </a:r>
          <a:endParaRPr lang="en-B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Bepaal of uitvoerend object intern of extern is</a:t>
          </a:r>
          <a:endParaRPr lang="en-BE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Indien</a:t>
          </a:r>
          <a:r>
            <a:rPr lang="en-GB" sz="2000" kern="1200" dirty="0"/>
            <a:t> use-case: </a:t>
          </a:r>
          <a:r>
            <a:rPr lang="en-GB" sz="2000" kern="1200" dirty="0" err="1"/>
            <a:t>bepalen</a:t>
          </a:r>
          <a:r>
            <a:rPr lang="en-GB" sz="2000" kern="1200" dirty="0"/>
            <a:t> van </a:t>
          </a:r>
          <a:r>
            <a:rPr lang="en-GB" sz="2000" kern="1200" dirty="0" err="1"/>
            <a:t>controleobject</a:t>
          </a:r>
          <a:endParaRPr lang="en-BE" sz="2000" kern="1200" dirty="0"/>
        </a:p>
      </dsp:txBody>
      <dsp:txXfrm rot="-5400000">
        <a:off x="3188515" y="3836807"/>
        <a:ext cx="5601594" cy="1236191"/>
      </dsp:txXfrm>
    </dsp:sp>
    <dsp:sp modelId="{F2BB6078-FBC7-3541-BE1E-B5D67FE2A691}">
      <dsp:nvSpPr>
        <dsp:cNvPr id="0" name=""/>
        <dsp:cNvSpPr/>
      </dsp:nvSpPr>
      <dsp:spPr>
        <a:xfrm>
          <a:off x="0" y="3598690"/>
          <a:ext cx="3188514" cy="17124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Bepaal per activiteit welk object verantwoordelijk is</a:t>
          </a:r>
          <a:endParaRPr lang="en-BE" sz="2700" kern="1200"/>
        </a:p>
      </dsp:txBody>
      <dsp:txXfrm>
        <a:off x="83594" y="3682284"/>
        <a:ext cx="3021326" cy="154523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F8476-7E77-6741-AFB6-8E4928263B01}">
      <dsp:nvSpPr>
        <dsp:cNvPr id="0" name=""/>
        <dsp:cNvSpPr/>
      </dsp:nvSpPr>
      <dsp:spPr>
        <a:xfrm rot="5400000">
          <a:off x="4713034" y="-1529550"/>
          <a:ext cx="1766186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500" kern="1200" dirty="0" err="1"/>
            <a:t>Afhankelijk</a:t>
          </a:r>
          <a:r>
            <a:rPr lang="en-GB" sz="3500" kern="1200" dirty="0"/>
            <a:t> van </a:t>
          </a:r>
          <a:r>
            <a:rPr lang="en-GB" sz="3500" kern="1200" dirty="0" err="1"/>
            <a:t>gewenste</a:t>
          </a:r>
          <a:r>
            <a:rPr lang="en-GB" sz="3500" kern="1200" dirty="0"/>
            <a:t> mate van detail (MML 3)</a:t>
          </a:r>
          <a:endParaRPr lang="en-BE" sz="3500" kern="1200" dirty="0"/>
        </a:p>
      </dsp:txBody>
      <dsp:txXfrm rot="-5400000">
        <a:off x="2962655" y="307047"/>
        <a:ext cx="5180726" cy="1593750"/>
      </dsp:txXfrm>
    </dsp:sp>
    <dsp:sp modelId="{F2986347-91D5-3849-9E88-C4FF65EE78E6}">
      <dsp:nvSpPr>
        <dsp:cNvPr id="0" name=""/>
        <dsp:cNvSpPr/>
      </dsp:nvSpPr>
      <dsp:spPr>
        <a:xfrm>
          <a:off x="0" y="55"/>
          <a:ext cx="2962656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Bepaal of activiteit parameters nodig heeft</a:t>
          </a:r>
          <a:endParaRPr lang="en-BE" sz="3300" kern="1200"/>
        </a:p>
      </dsp:txBody>
      <dsp:txXfrm>
        <a:off x="107773" y="107828"/>
        <a:ext cx="2747110" cy="1992186"/>
      </dsp:txXfrm>
    </dsp:sp>
    <dsp:sp modelId="{0DAB8FF9-66A4-1C44-8950-6D5981C22776}">
      <dsp:nvSpPr>
        <dsp:cNvPr id="0" name=""/>
        <dsp:cNvSpPr/>
      </dsp:nvSpPr>
      <dsp:spPr>
        <a:xfrm>
          <a:off x="0" y="2318174"/>
          <a:ext cx="2962656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Splits </a:t>
          </a:r>
          <a:r>
            <a:rPr lang="en-GB" sz="3300" kern="1200" dirty="0" err="1"/>
            <a:t>activiteiten</a:t>
          </a:r>
          <a:r>
            <a:rPr lang="en-GB" sz="3300" kern="1200" dirty="0"/>
            <a:t> </a:t>
          </a:r>
          <a:r>
            <a:rPr lang="en-GB" sz="3300" kern="1200" dirty="0" err="1"/>
            <a:t>indien</a:t>
          </a:r>
          <a:r>
            <a:rPr lang="en-GB" sz="3300" kern="1200" dirty="0"/>
            <a:t> </a:t>
          </a:r>
          <a:r>
            <a:rPr lang="en-GB" sz="3300" kern="1200" dirty="0" err="1"/>
            <a:t>nodig</a:t>
          </a:r>
          <a:endParaRPr lang="en-BE" sz="3300" kern="1200" dirty="0"/>
        </a:p>
      </dsp:txBody>
      <dsp:txXfrm>
        <a:off x="107773" y="2425947"/>
        <a:ext cx="2747110" cy="1992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8B730-59A4-F04D-9416-23D87C0A92B4}">
      <dsp:nvSpPr>
        <dsp:cNvPr id="0" name=""/>
        <dsp:cNvSpPr/>
      </dsp:nvSpPr>
      <dsp:spPr>
        <a:xfrm>
          <a:off x="0" y="213936"/>
          <a:ext cx="841368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Activiteit</a:t>
          </a:r>
          <a:endParaRPr lang="en-BE" sz="3000" kern="1200"/>
        </a:p>
      </dsp:txBody>
      <dsp:txXfrm>
        <a:off x="35125" y="249061"/>
        <a:ext cx="8343439" cy="649299"/>
      </dsp:txXfrm>
    </dsp:sp>
    <dsp:sp modelId="{1298C7A2-2B93-E84D-A3FB-D3BAB03B546B}">
      <dsp:nvSpPr>
        <dsp:cNvPr id="0" name=""/>
        <dsp:cNvSpPr/>
      </dsp:nvSpPr>
      <dsp:spPr>
        <a:xfrm>
          <a:off x="0" y="933486"/>
          <a:ext cx="8413689" cy="15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71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/>
            <a:t>Proces, eventueel samengesteld uit andere activiteiten.</a:t>
          </a:r>
          <a:endParaRPr lang="en-B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/>
            <a:t>Niet opdeelbaar: atomaire activiteit of actie</a:t>
          </a:r>
          <a:endParaRPr lang="en-B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/>
            <a:t>Samengestelde activiteit -&gt; apart activiteitsdiagram : hiërarchie</a:t>
          </a:r>
          <a:endParaRPr lang="en-BE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 err="1"/>
            <a:t>Figuur</a:t>
          </a:r>
          <a:r>
            <a:rPr lang="en-GB" sz="2300" i="1" kern="1200" dirty="0"/>
            <a:t> 15-1</a:t>
          </a:r>
          <a:endParaRPr lang="en-BE" sz="2300" kern="1200" dirty="0"/>
        </a:p>
      </dsp:txBody>
      <dsp:txXfrm>
        <a:off x="0" y="933486"/>
        <a:ext cx="8413689" cy="1583549"/>
      </dsp:txXfrm>
    </dsp:sp>
    <dsp:sp modelId="{6C599806-393D-3948-8C44-900F3848FF47}">
      <dsp:nvSpPr>
        <dsp:cNvPr id="0" name=""/>
        <dsp:cNvSpPr/>
      </dsp:nvSpPr>
      <dsp:spPr>
        <a:xfrm>
          <a:off x="0" y="2517036"/>
          <a:ext cx="841368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Externe activiteit</a:t>
          </a:r>
          <a:endParaRPr lang="en-BE" sz="3000" kern="1200"/>
        </a:p>
      </dsp:txBody>
      <dsp:txXfrm>
        <a:off x="35125" y="2552161"/>
        <a:ext cx="8343439" cy="649299"/>
      </dsp:txXfrm>
    </dsp:sp>
    <dsp:sp modelId="{4E4B7DCE-EA0F-C742-9CC4-11C831B6F180}">
      <dsp:nvSpPr>
        <dsp:cNvPr id="0" name=""/>
        <dsp:cNvSpPr/>
      </dsp:nvSpPr>
      <dsp:spPr>
        <a:xfrm>
          <a:off x="0" y="3236586"/>
          <a:ext cx="8413689" cy="1925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71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/>
            <a:t>Activiteit die niet wordt uitgevoerd door systeem zelf, maar door externe entiteit</a:t>
          </a:r>
          <a:endParaRPr lang="en-B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/>
            <a:t>Cfr. Use-case diagrammen: actoren</a:t>
          </a:r>
          <a:endParaRPr lang="en-B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/>
            <a:t>Stereotype &lt;&lt;external&gt;&gt;</a:t>
          </a:r>
          <a:endParaRPr lang="en-BE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i="1" kern="1200" dirty="0" err="1"/>
            <a:t>Figuur</a:t>
          </a:r>
          <a:r>
            <a:rPr lang="en-GB" sz="2300" i="1" kern="1200" dirty="0"/>
            <a:t> 15-1</a:t>
          </a:r>
          <a:endParaRPr lang="en-BE" sz="2300" kern="1200" dirty="0"/>
        </a:p>
      </dsp:txBody>
      <dsp:txXfrm>
        <a:off x="0" y="3236586"/>
        <a:ext cx="8413689" cy="1925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FDD13-300F-7F4F-8E6B-DC8E8CC48EDA}">
      <dsp:nvSpPr>
        <dsp:cNvPr id="0" name=""/>
        <dsp:cNvSpPr/>
      </dsp:nvSpPr>
      <dsp:spPr>
        <a:xfrm>
          <a:off x="0" y="20901"/>
          <a:ext cx="82296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Flow of control</a:t>
          </a:r>
          <a:endParaRPr lang="en-BE" sz="3600" kern="1200"/>
        </a:p>
      </dsp:txBody>
      <dsp:txXfrm>
        <a:off x="42151" y="63052"/>
        <a:ext cx="8145298" cy="779158"/>
      </dsp:txXfrm>
    </dsp:sp>
    <dsp:sp modelId="{4ED61974-481E-E841-B0BB-8D898BB8C0D1}">
      <dsp:nvSpPr>
        <dsp:cNvPr id="0" name=""/>
        <dsp:cNvSpPr/>
      </dsp:nvSpPr>
      <dsp:spPr>
        <a:xfrm>
          <a:off x="0" y="884361"/>
          <a:ext cx="8229600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 err="1"/>
            <a:t>Geeft</a:t>
          </a:r>
          <a:r>
            <a:rPr lang="en-GB" sz="2800" kern="1200" dirty="0"/>
            <a:t> </a:t>
          </a:r>
          <a:r>
            <a:rPr lang="en-GB" sz="2800" kern="1200" dirty="0" err="1"/>
            <a:t>volgorde</a:t>
          </a:r>
          <a:r>
            <a:rPr lang="en-GB" sz="2800" kern="1200" dirty="0"/>
            <a:t> van </a:t>
          </a:r>
          <a:r>
            <a:rPr lang="en-GB" sz="2800" kern="1200" dirty="0" err="1"/>
            <a:t>activiteiten</a:t>
          </a:r>
          <a:r>
            <a:rPr lang="en-GB" sz="2800" kern="1200" dirty="0"/>
            <a:t> </a:t>
          </a:r>
          <a:r>
            <a:rPr lang="en-GB" sz="2800" kern="1200" dirty="0" err="1"/>
            <a:t>aan</a:t>
          </a:r>
          <a:r>
            <a:rPr lang="en-GB" sz="2800" kern="1200" dirty="0"/>
            <a:t>. </a:t>
          </a:r>
          <a:r>
            <a:rPr lang="en-GB" sz="2800" kern="1200" dirty="0" err="1"/>
            <a:t>Wanneer</a:t>
          </a:r>
          <a:r>
            <a:rPr lang="en-GB" sz="2800" kern="1200" dirty="0"/>
            <a:t> </a:t>
          </a:r>
          <a:r>
            <a:rPr lang="en-GB" sz="2800" kern="1200" dirty="0" err="1"/>
            <a:t>activiteit</a:t>
          </a:r>
          <a:r>
            <a:rPr lang="en-GB" sz="2800" kern="1200" dirty="0"/>
            <a:t> is </a:t>
          </a:r>
          <a:r>
            <a:rPr lang="en-GB" sz="2800" kern="1200" dirty="0" err="1"/>
            <a:t>afgelopen</a:t>
          </a:r>
          <a:r>
            <a:rPr lang="en-GB" sz="2800" kern="1200" dirty="0"/>
            <a:t>, </a:t>
          </a:r>
          <a:r>
            <a:rPr lang="en-GB" sz="2800" kern="1200" dirty="0" err="1"/>
            <a:t>zal</a:t>
          </a:r>
          <a:r>
            <a:rPr lang="en-GB" sz="2800" kern="1200" dirty="0"/>
            <a:t> </a:t>
          </a:r>
          <a:r>
            <a:rPr lang="en-GB" sz="2800" kern="1200" dirty="0" err="1"/>
            <a:t>volgende</a:t>
          </a:r>
          <a:r>
            <a:rPr lang="en-GB" sz="2800" kern="1200" dirty="0"/>
            <a:t> </a:t>
          </a:r>
          <a:r>
            <a:rPr lang="en-GB" sz="2800" kern="1200" dirty="0" err="1"/>
            <a:t>starten</a:t>
          </a:r>
          <a:endParaRPr lang="en-BE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i="1" kern="1200" dirty="0" err="1"/>
            <a:t>Figuur</a:t>
          </a:r>
          <a:r>
            <a:rPr lang="en-GB" sz="2800" i="1" kern="1200" dirty="0"/>
            <a:t> 15-2</a:t>
          </a:r>
          <a:endParaRPr lang="en-BE" sz="2800" kern="1200" dirty="0"/>
        </a:p>
      </dsp:txBody>
      <dsp:txXfrm>
        <a:off x="0" y="884361"/>
        <a:ext cx="8229600" cy="1378620"/>
      </dsp:txXfrm>
    </dsp:sp>
    <dsp:sp modelId="{A2D8A78A-FABD-E741-A472-A58845BD1B5A}">
      <dsp:nvSpPr>
        <dsp:cNvPr id="0" name=""/>
        <dsp:cNvSpPr/>
      </dsp:nvSpPr>
      <dsp:spPr>
        <a:xfrm>
          <a:off x="0" y="2262981"/>
          <a:ext cx="82296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Activiteitsparameter</a:t>
          </a:r>
          <a:endParaRPr lang="en-BE" sz="3600" kern="1200"/>
        </a:p>
      </dsp:txBody>
      <dsp:txXfrm>
        <a:off x="42151" y="2305132"/>
        <a:ext cx="8145298" cy="779158"/>
      </dsp:txXfrm>
    </dsp:sp>
    <dsp:sp modelId="{5DB3C99A-F2F8-3C42-8C90-810413788055}">
      <dsp:nvSpPr>
        <dsp:cNvPr id="0" name=""/>
        <dsp:cNvSpPr/>
      </dsp:nvSpPr>
      <dsp:spPr>
        <a:xfrm>
          <a:off x="0" y="3126441"/>
          <a:ext cx="8229600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/>
            <a:t>Geeft een input en/of output voor betreffende activiteit aan</a:t>
          </a:r>
          <a:endParaRPr lang="en-BE" sz="2800" kern="120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i="1" kern="1200" dirty="0" err="1"/>
            <a:t>Figuur</a:t>
          </a:r>
          <a:r>
            <a:rPr lang="en-GB" sz="2800" i="1" kern="1200" dirty="0"/>
            <a:t> 15-2</a:t>
          </a:r>
          <a:endParaRPr lang="en-BE" sz="2800" kern="1200" dirty="0"/>
        </a:p>
      </dsp:txBody>
      <dsp:txXfrm>
        <a:off x="0" y="3126441"/>
        <a:ext cx="8229600" cy="13786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8AD2C-1275-D047-BEB5-14CE57CC05EE}">
      <dsp:nvSpPr>
        <dsp:cNvPr id="0" name=""/>
        <dsp:cNvSpPr/>
      </dsp:nvSpPr>
      <dsp:spPr>
        <a:xfrm>
          <a:off x="0" y="10731"/>
          <a:ext cx="8229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Connector</a:t>
          </a:r>
          <a:endParaRPr lang="en-BE" sz="3500" kern="1200"/>
        </a:p>
      </dsp:txBody>
      <dsp:txXfrm>
        <a:off x="40980" y="51711"/>
        <a:ext cx="8147640" cy="757514"/>
      </dsp:txXfrm>
    </dsp:sp>
    <dsp:sp modelId="{8959B95E-0E45-1B4A-BCAB-0410C7574C42}">
      <dsp:nvSpPr>
        <dsp:cNvPr id="0" name=""/>
        <dsp:cNvSpPr/>
      </dsp:nvSpPr>
      <dsp:spPr>
        <a:xfrm>
          <a:off x="0" y="850206"/>
          <a:ext cx="8229600" cy="141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/>
            <a:t>Geeft aan dat flow-of-control pijl is onderbroken</a:t>
          </a:r>
          <a:endParaRPr lang="en-BE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/>
            <a:t>Geen enkele betekenis voor beschreven systeem</a:t>
          </a:r>
          <a:endParaRPr lang="en-BE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i="1" kern="1200" dirty="0" err="1"/>
            <a:t>Figuur</a:t>
          </a:r>
          <a:r>
            <a:rPr lang="en-GB" sz="2700" i="1" kern="1200" dirty="0"/>
            <a:t> 15-3</a:t>
          </a:r>
          <a:endParaRPr lang="en-BE" sz="2700" kern="1200" dirty="0"/>
        </a:p>
      </dsp:txBody>
      <dsp:txXfrm>
        <a:off x="0" y="850206"/>
        <a:ext cx="8229600" cy="1412775"/>
      </dsp:txXfrm>
    </dsp:sp>
    <dsp:sp modelId="{DF2E4F52-903C-FA4B-BE05-AE6D69C39655}">
      <dsp:nvSpPr>
        <dsp:cNvPr id="0" name=""/>
        <dsp:cNvSpPr/>
      </dsp:nvSpPr>
      <dsp:spPr>
        <a:xfrm>
          <a:off x="0" y="2262981"/>
          <a:ext cx="8229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Beslispunt en samenkomst</a:t>
          </a:r>
          <a:endParaRPr lang="en-BE" sz="3500" kern="1200"/>
        </a:p>
      </dsp:txBody>
      <dsp:txXfrm>
        <a:off x="40980" y="2303961"/>
        <a:ext cx="8147640" cy="757514"/>
      </dsp:txXfrm>
    </dsp:sp>
    <dsp:sp modelId="{78B89759-62E9-3A46-A25F-55B91955CFC9}">
      <dsp:nvSpPr>
        <dsp:cNvPr id="0" name=""/>
        <dsp:cNvSpPr/>
      </dsp:nvSpPr>
      <dsp:spPr>
        <a:xfrm>
          <a:off x="0" y="3102456"/>
          <a:ext cx="8229600" cy="141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/>
            <a:t>Flow of control kan door guards worden bewaakt</a:t>
          </a:r>
          <a:endParaRPr lang="en-BE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/>
            <a:t>Beslispunt (</a:t>
          </a:r>
          <a:r>
            <a:rPr lang="en-GB" sz="2700" b="1" kern="1200"/>
            <a:t>branch</a:t>
          </a:r>
          <a:r>
            <a:rPr lang="en-GB" sz="2700" kern="1200"/>
            <a:t>) Samenkomstpunt (</a:t>
          </a:r>
          <a:r>
            <a:rPr lang="en-GB" sz="2700" b="1" kern="1200"/>
            <a:t>merge</a:t>
          </a:r>
          <a:r>
            <a:rPr lang="en-GB" sz="2700" kern="1200"/>
            <a:t>)</a:t>
          </a:r>
          <a:r>
            <a:rPr lang="ar-SA" sz="2700" kern="1200"/>
            <a:t>‏</a:t>
          </a:r>
          <a:endParaRPr lang="en-BE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i="1" kern="1200" dirty="0" err="1"/>
            <a:t>Figuur</a:t>
          </a:r>
          <a:r>
            <a:rPr lang="en-GB" sz="2700" i="1" kern="1200" dirty="0"/>
            <a:t> 15-3</a:t>
          </a:r>
          <a:endParaRPr lang="en-BE" sz="2700" kern="1200" dirty="0"/>
        </a:p>
      </dsp:txBody>
      <dsp:txXfrm>
        <a:off x="0" y="3102456"/>
        <a:ext cx="8229600" cy="14127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BDF01-43CB-334F-96A4-ADA7C1270F1C}">
      <dsp:nvSpPr>
        <dsp:cNvPr id="0" name=""/>
        <dsp:cNvSpPr/>
      </dsp:nvSpPr>
      <dsp:spPr>
        <a:xfrm>
          <a:off x="0" y="360150"/>
          <a:ext cx="860673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Splitsing en synchronisatie</a:t>
          </a:r>
          <a:endParaRPr lang="en-BE" sz="3700" kern="1200"/>
        </a:p>
      </dsp:txBody>
      <dsp:txXfrm>
        <a:off x="43321" y="403471"/>
        <a:ext cx="8520088" cy="800803"/>
      </dsp:txXfrm>
    </dsp:sp>
    <dsp:sp modelId="{01C9FD98-6B9A-594A-A92A-AE981AA5AF1B}">
      <dsp:nvSpPr>
        <dsp:cNvPr id="0" name=""/>
        <dsp:cNvSpPr/>
      </dsp:nvSpPr>
      <dsp:spPr>
        <a:xfrm>
          <a:off x="0" y="1247595"/>
          <a:ext cx="8606730" cy="2297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2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/>
            <a:t>Splitsing (</a:t>
          </a:r>
          <a:r>
            <a:rPr lang="en-GB" sz="2900" b="1" kern="1200"/>
            <a:t>fork</a:t>
          </a:r>
          <a:r>
            <a:rPr lang="en-GB" sz="2900" kern="1200"/>
            <a:t>) is een control flow waaruit twee of meer activiteiten plaatsvinden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/>
            <a:t>Synchronisatie (</a:t>
          </a:r>
          <a:r>
            <a:rPr lang="en-GB" sz="2900" b="1" kern="1200"/>
            <a:t>join</a:t>
          </a:r>
          <a:r>
            <a:rPr lang="en-GB" sz="2900" kern="1200"/>
            <a:t>) is een control flow vanuit twee of meer activiteiten die eindigt in één activiteit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i="1" kern="1200" dirty="0" err="1"/>
            <a:t>Figuur</a:t>
          </a:r>
          <a:r>
            <a:rPr lang="en-GB" sz="2900" i="1" kern="1200" dirty="0"/>
            <a:t> 15-4</a:t>
          </a:r>
          <a:endParaRPr lang="en-BE" sz="2900" kern="1200" dirty="0"/>
        </a:p>
      </dsp:txBody>
      <dsp:txXfrm>
        <a:off x="0" y="1247595"/>
        <a:ext cx="8606730" cy="2297700"/>
      </dsp:txXfrm>
    </dsp:sp>
    <dsp:sp modelId="{D2A0B3E9-C0A7-3542-8AA3-747B82BD9473}">
      <dsp:nvSpPr>
        <dsp:cNvPr id="0" name=""/>
        <dsp:cNvSpPr/>
      </dsp:nvSpPr>
      <dsp:spPr>
        <a:xfrm>
          <a:off x="0" y="3545296"/>
          <a:ext cx="860673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Swimlane</a:t>
          </a:r>
          <a:endParaRPr lang="en-BE" sz="3700" kern="1200"/>
        </a:p>
      </dsp:txBody>
      <dsp:txXfrm>
        <a:off x="43321" y="3588617"/>
        <a:ext cx="8520088" cy="800803"/>
      </dsp:txXfrm>
    </dsp:sp>
    <dsp:sp modelId="{AFCC336F-327C-C04C-85F3-C175B5B21F66}">
      <dsp:nvSpPr>
        <dsp:cNvPr id="0" name=""/>
        <dsp:cNvSpPr/>
      </dsp:nvSpPr>
      <dsp:spPr>
        <a:xfrm>
          <a:off x="0" y="4432741"/>
          <a:ext cx="8606730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2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 dirty="0" err="1"/>
            <a:t>Voor</a:t>
          </a:r>
          <a:r>
            <a:rPr lang="en-GB" sz="2900" kern="1200" dirty="0"/>
            <a:t> </a:t>
          </a:r>
          <a:r>
            <a:rPr lang="en-GB" sz="2900" kern="1200" dirty="0" err="1"/>
            <a:t>aanduiden</a:t>
          </a:r>
          <a:r>
            <a:rPr lang="en-GB" sz="2900" kern="1200" dirty="0"/>
            <a:t> </a:t>
          </a:r>
          <a:r>
            <a:rPr lang="en-GB" sz="2900" kern="1200" dirty="0" err="1"/>
            <a:t>verantwoordelijke</a:t>
          </a:r>
          <a:r>
            <a:rPr lang="en-GB" sz="2900" kern="1200" dirty="0"/>
            <a:t> </a:t>
          </a:r>
          <a:r>
            <a:rPr lang="en-GB" sz="2900" kern="1200" dirty="0" err="1"/>
            <a:t>voor</a:t>
          </a:r>
          <a:r>
            <a:rPr lang="en-GB" sz="2900" kern="1200" dirty="0"/>
            <a:t> </a:t>
          </a:r>
          <a:r>
            <a:rPr lang="en-GB" sz="2900" kern="1200" dirty="0" err="1"/>
            <a:t>activiteiten</a:t>
          </a:r>
          <a:endParaRPr lang="en-BE" sz="2900" kern="1200" dirty="0"/>
        </a:p>
      </dsp:txBody>
      <dsp:txXfrm>
        <a:off x="0" y="4432741"/>
        <a:ext cx="8606730" cy="6127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ACB1B-6E2C-0645-8199-A1AC952E294E}">
      <dsp:nvSpPr>
        <dsp:cNvPr id="0" name=""/>
        <dsp:cNvSpPr/>
      </dsp:nvSpPr>
      <dsp:spPr>
        <a:xfrm rot="5400000">
          <a:off x="5117012" y="-2042822"/>
          <a:ext cx="934481" cy="52557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800" kern="1200" dirty="0" err="1"/>
            <a:t>Volle</a:t>
          </a:r>
          <a:r>
            <a:rPr lang="fr-BE" sz="2800" kern="1200" dirty="0"/>
            <a:t> bol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800" kern="1200" dirty="0"/>
            <a:t>Begin van </a:t>
          </a:r>
          <a:r>
            <a:rPr lang="fr-BE" sz="2800" kern="1200" dirty="0" err="1"/>
            <a:t>activity</a:t>
          </a:r>
          <a:r>
            <a:rPr lang="fr-BE" sz="2800" kern="1200" dirty="0"/>
            <a:t> </a:t>
          </a:r>
          <a:r>
            <a:rPr lang="fr-BE" sz="2800" kern="1200" dirty="0" err="1"/>
            <a:t>diagram</a:t>
          </a:r>
          <a:endParaRPr lang="en-BE" sz="2800" kern="1200" dirty="0"/>
        </a:p>
      </dsp:txBody>
      <dsp:txXfrm rot="-5400000">
        <a:off x="2956369" y="163439"/>
        <a:ext cx="5210149" cy="843245"/>
      </dsp:txXfrm>
    </dsp:sp>
    <dsp:sp modelId="{A3DDB01B-68CA-174C-940A-68D8D9FE0801}">
      <dsp:nvSpPr>
        <dsp:cNvPr id="0" name=""/>
        <dsp:cNvSpPr/>
      </dsp:nvSpPr>
      <dsp:spPr>
        <a:xfrm>
          <a:off x="0" y="1010"/>
          <a:ext cx="2956369" cy="1168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Initial node</a:t>
          </a:r>
          <a:endParaRPr lang="en-BE" sz="3300" kern="1200"/>
        </a:p>
      </dsp:txBody>
      <dsp:txXfrm>
        <a:off x="57022" y="58032"/>
        <a:ext cx="2842325" cy="1054058"/>
      </dsp:txXfrm>
    </dsp:sp>
    <dsp:sp modelId="{CCABBB85-AD18-1E4E-BFE7-E9C5F49EDB0A}">
      <dsp:nvSpPr>
        <dsp:cNvPr id="0" name=""/>
        <dsp:cNvSpPr/>
      </dsp:nvSpPr>
      <dsp:spPr>
        <a:xfrm rot="5400000">
          <a:off x="5117012" y="-816315"/>
          <a:ext cx="934481" cy="52557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Volle</a:t>
          </a:r>
          <a:r>
            <a:rPr lang="en-US" sz="2800" kern="1200" dirty="0"/>
            <a:t> </a:t>
          </a:r>
          <a:r>
            <a:rPr lang="en-US" sz="2800" kern="1200" dirty="0" err="1"/>
            <a:t>bol</a:t>
          </a:r>
          <a:r>
            <a:rPr lang="en-US" sz="2800" kern="1200" dirty="0"/>
            <a:t> met </a:t>
          </a:r>
          <a:r>
            <a:rPr lang="en-US" sz="2800" kern="1200" dirty="0" err="1"/>
            <a:t>cirkel</a:t>
          </a:r>
          <a:r>
            <a:rPr lang="en-US" sz="2800" kern="1200" dirty="0"/>
            <a:t> </a:t>
          </a:r>
          <a:r>
            <a:rPr lang="en-US" sz="2800" kern="1200" dirty="0" err="1"/>
            <a:t>rond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Einde</a:t>
          </a:r>
          <a:r>
            <a:rPr lang="en-US" sz="2800" kern="1200" dirty="0"/>
            <a:t> van activity diagram</a:t>
          </a:r>
          <a:endParaRPr lang="en-BE" sz="2800" kern="1200" dirty="0"/>
        </a:p>
      </dsp:txBody>
      <dsp:txXfrm rot="-5400000">
        <a:off x="2956369" y="1389946"/>
        <a:ext cx="5210149" cy="843245"/>
      </dsp:txXfrm>
    </dsp:sp>
    <dsp:sp modelId="{229861F1-1E9E-FB47-B268-FDF660A84950}">
      <dsp:nvSpPr>
        <dsp:cNvPr id="0" name=""/>
        <dsp:cNvSpPr/>
      </dsp:nvSpPr>
      <dsp:spPr>
        <a:xfrm>
          <a:off x="0" y="1227517"/>
          <a:ext cx="2956369" cy="1168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Activity final node</a:t>
          </a:r>
          <a:endParaRPr lang="en-BE" sz="3300" kern="1200"/>
        </a:p>
      </dsp:txBody>
      <dsp:txXfrm>
        <a:off x="57022" y="1284539"/>
        <a:ext cx="2842325" cy="1054058"/>
      </dsp:txXfrm>
    </dsp:sp>
    <dsp:sp modelId="{D0DC3BB5-98A2-3744-8C86-F78ACED40310}">
      <dsp:nvSpPr>
        <dsp:cNvPr id="0" name=""/>
        <dsp:cNvSpPr/>
      </dsp:nvSpPr>
      <dsp:spPr>
        <a:xfrm rot="5400000">
          <a:off x="4963022" y="441599"/>
          <a:ext cx="1220657" cy="5245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Afgeronde</a:t>
          </a:r>
          <a:r>
            <a:rPr lang="en-US" sz="2800" kern="1200" dirty="0"/>
            <a:t> </a:t>
          </a:r>
          <a:r>
            <a:rPr lang="en-US" sz="2800" kern="1200" dirty="0" err="1"/>
            <a:t>rechthoeken</a:t>
          </a:r>
          <a:r>
            <a:rPr lang="en-US" sz="2800" kern="1200" dirty="0"/>
            <a:t> 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Activiteit</a:t>
          </a:r>
          <a:r>
            <a:rPr lang="en-US" sz="2800" kern="1200" dirty="0"/>
            <a:t> </a:t>
          </a:r>
          <a:r>
            <a:rPr lang="en-US" sz="2800" kern="1200" dirty="0" err="1"/>
            <a:t>dat</a:t>
          </a:r>
          <a:r>
            <a:rPr lang="en-US" sz="2800" kern="1200" dirty="0"/>
            <a:t> </a:t>
          </a:r>
          <a:r>
            <a:rPr lang="en-US" sz="2800" kern="1200" dirty="0" err="1"/>
            <a:t>plaatsvindt</a:t>
          </a:r>
          <a:endParaRPr lang="en-BE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BE" sz="2800" kern="1200" dirty="0"/>
        </a:p>
      </dsp:txBody>
      <dsp:txXfrm rot="-5400000">
        <a:off x="2950597" y="2513612"/>
        <a:ext cx="5185919" cy="1101481"/>
      </dsp:txXfrm>
    </dsp:sp>
    <dsp:sp modelId="{338CF6F1-3CAF-B44D-A4EC-19A90863097B}">
      <dsp:nvSpPr>
        <dsp:cNvPr id="0" name=""/>
        <dsp:cNvSpPr/>
      </dsp:nvSpPr>
      <dsp:spPr>
        <a:xfrm>
          <a:off x="0" y="2480302"/>
          <a:ext cx="2950597" cy="1168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Activity</a:t>
          </a:r>
          <a:endParaRPr lang="en-BE" sz="3300" kern="1200"/>
        </a:p>
      </dsp:txBody>
      <dsp:txXfrm>
        <a:off x="57022" y="2537324"/>
        <a:ext cx="2836553" cy="1054058"/>
      </dsp:txXfrm>
    </dsp:sp>
    <dsp:sp modelId="{49374539-0CB0-C042-85DE-769251229138}">
      <dsp:nvSpPr>
        <dsp:cNvPr id="0" name=""/>
        <dsp:cNvSpPr/>
      </dsp:nvSpPr>
      <dsp:spPr>
        <a:xfrm rot="5400000">
          <a:off x="5117012" y="1689254"/>
          <a:ext cx="934481" cy="52557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Pijlen</a:t>
          </a:r>
          <a:endParaRPr lang="en-BE" sz="2800" kern="1200" dirty="0"/>
        </a:p>
      </dsp:txBody>
      <dsp:txXfrm rot="-5400000">
        <a:off x="2956369" y="3895515"/>
        <a:ext cx="5210149" cy="843245"/>
      </dsp:txXfrm>
    </dsp:sp>
    <dsp:sp modelId="{3FD3C52C-6D0B-9B4E-9500-1A41D443DD6F}">
      <dsp:nvSpPr>
        <dsp:cNvPr id="0" name=""/>
        <dsp:cNvSpPr/>
      </dsp:nvSpPr>
      <dsp:spPr>
        <a:xfrm>
          <a:off x="0" y="3733087"/>
          <a:ext cx="2956369" cy="1168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Flow/edge</a:t>
          </a:r>
          <a:endParaRPr lang="en-BE" sz="3300" kern="1200"/>
        </a:p>
      </dsp:txBody>
      <dsp:txXfrm>
        <a:off x="57022" y="3790109"/>
        <a:ext cx="2842325" cy="10540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5A6D6-2FF4-BC49-AEB3-B25EF4319FB0}">
      <dsp:nvSpPr>
        <dsp:cNvPr id="0" name=""/>
        <dsp:cNvSpPr/>
      </dsp:nvSpPr>
      <dsp:spPr>
        <a:xfrm>
          <a:off x="0" y="39144"/>
          <a:ext cx="8212137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Fork</a:t>
          </a:r>
          <a:endParaRPr lang="en-BE" sz="3100" kern="1200"/>
        </a:p>
      </dsp:txBody>
      <dsp:txXfrm>
        <a:off x="36296" y="75440"/>
        <a:ext cx="8139545" cy="670943"/>
      </dsp:txXfrm>
    </dsp:sp>
    <dsp:sp modelId="{02725EA9-572E-EB4A-8CF2-985BC39BB34B}">
      <dsp:nvSpPr>
        <dsp:cNvPr id="0" name=""/>
        <dsp:cNvSpPr/>
      </dsp:nvSpPr>
      <dsp:spPr>
        <a:xfrm>
          <a:off x="0" y="782679"/>
          <a:ext cx="8212137" cy="1668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735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Zwarte streep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1 flow in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Meerdere flows uit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400" kern="1200"/>
            <a:t>Begin van parallele activiteit</a:t>
          </a:r>
          <a:endParaRPr lang="en-BE" sz="2400" kern="1200"/>
        </a:p>
      </dsp:txBody>
      <dsp:txXfrm>
        <a:off x="0" y="782679"/>
        <a:ext cx="8212137" cy="1668420"/>
      </dsp:txXfrm>
    </dsp:sp>
    <dsp:sp modelId="{00CCBA45-53A0-3042-B766-E64C6ACF98CD}">
      <dsp:nvSpPr>
        <dsp:cNvPr id="0" name=""/>
        <dsp:cNvSpPr/>
      </dsp:nvSpPr>
      <dsp:spPr>
        <a:xfrm>
          <a:off x="0" y="2451100"/>
          <a:ext cx="8212137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Join</a:t>
          </a:r>
          <a:endParaRPr lang="en-BE" sz="3100" kern="1200"/>
        </a:p>
      </dsp:txBody>
      <dsp:txXfrm>
        <a:off x="36296" y="2487396"/>
        <a:ext cx="8139545" cy="670943"/>
      </dsp:txXfrm>
    </dsp:sp>
    <dsp:sp modelId="{F79B83DB-C835-F84F-9F0B-BE689534B007}">
      <dsp:nvSpPr>
        <dsp:cNvPr id="0" name=""/>
        <dsp:cNvSpPr/>
      </dsp:nvSpPr>
      <dsp:spPr>
        <a:xfrm>
          <a:off x="0" y="3194635"/>
          <a:ext cx="8212137" cy="1668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735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Zwarte streep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Meerdere flows in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1 flow uit</a:t>
          </a:r>
          <a:endParaRPr lang="en-BE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Einde van parallele activiteit </a:t>
          </a:r>
          <a:endParaRPr lang="en-BE" sz="2400" kern="1200"/>
        </a:p>
      </dsp:txBody>
      <dsp:txXfrm>
        <a:off x="0" y="3194635"/>
        <a:ext cx="8212137" cy="16684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2DF46-9E3E-8D4A-BD7B-1C976B178D89}">
      <dsp:nvSpPr>
        <dsp:cNvPr id="0" name=""/>
        <dsp:cNvSpPr/>
      </dsp:nvSpPr>
      <dsp:spPr>
        <a:xfrm>
          <a:off x="0" y="70149"/>
          <a:ext cx="8212137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Conditie/voorwaarde</a:t>
          </a:r>
          <a:endParaRPr lang="en-BE" sz="3700" kern="1200"/>
        </a:p>
      </dsp:txBody>
      <dsp:txXfrm>
        <a:off x="43321" y="113470"/>
        <a:ext cx="8125495" cy="800803"/>
      </dsp:txXfrm>
    </dsp:sp>
    <dsp:sp modelId="{50FDD1EC-8C6A-0A49-902C-9750C5767EF3}">
      <dsp:nvSpPr>
        <dsp:cNvPr id="0" name=""/>
        <dsp:cNvSpPr/>
      </dsp:nvSpPr>
      <dsp:spPr>
        <a:xfrm>
          <a:off x="0" y="957595"/>
          <a:ext cx="8212137" cy="199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73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Tekst tussen rechte haken 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900" kern="1200"/>
            <a:t>Moet voldaan zijn </a:t>
          </a:r>
          <a:endParaRPr lang="en-BE" sz="2900" kern="120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900" kern="1200"/>
            <a:t>om pijl te volgen</a:t>
          </a:r>
          <a:endParaRPr lang="en-BE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[voorwaarde]</a:t>
          </a:r>
          <a:endParaRPr lang="en-BE" sz="2900" kern="1200"/>
        </a:p>
      </dsp:txBody>
      <dsp:txXfrm>
        <a:off x="0" y="957595"/>
        <a:ext cx="8212137" cy="1991340"/>
      </dsp:txXfrm>
    </dsp:sp>
    <dsp:sp modelId="{DC165A83-B43F-EB43-A2F6-E735BDA1B56F}">
      <dsp:nvSpPr>
        <dsp:cNvPr id="0" name=""/>
        <dsp:cNvSpPr/>
      </dsp:nvSpPr>
      <dsp:spPr>
        <a:xfrm>
          <a:off x="0" y="2948935"/>
          <a:ext cx="8212137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Partitions</a:t>
          </a:r>
          <a:endParaRPr lang="en-BE" sz="3700" kern="1200"/>
        </a:p>
      </dsp:txBody>
      <dsp:txXfrm>
        <a:off x="43321" y="2992256"/>
        <a:ext cx="8125495" cy="800803"/>
      </dsp:txXfrm>
    </dsp:sp>
    <dsp:sp modelId="{E5C5875D-AAC5-3846-AEEA-77857C0B0303}">
      <dsp:nvSpPr>
        <dsp:cNvPr id="0" name=""/>
        <dsp:cNvSpPr/>
      </dsp:nvSpPr>
      <dsp:spPr>
        <a:xfrm>
          <a:off x="0" y="3836380"/>
          <a:ext cx="8212137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73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Zwembanen</a:t>
          </a:r>
          <a:endParaRPr lang="en-BE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Geeft</a:t>
          </a:r>
          <a:r>
            <a:rPr lang="en-US" sz="2900" kern="1200" dirty="0"/>
            <a:t> </a:t>
          </a:r>
          <a:r>
            <a:rPr lang="en-US" sz="2900" kern="1200" dirty="0" err="1"/>
            <a:t>aan</a:t>
          </a:r>
          <a:r>
            <a:rPr lang="en-US" sz="2900" kern="1200" dirty="0"/>
            <a:t> </a:t>
          </a:r>
          <a:r>
            <a:rPr lang="en-US" sz="2900" kern="1200" dirty="0" err="1"/>
            <a:t>wie</a:t>
          </a:r>
          <a:r>
            <a:rPr lang="en-US" sz="2900" kern="1200" dirty="0"/>
            <a:t> wat </a:t>
          </a:r>
          <a:r>
            <a:rPr lang="en-US" sz="2900" kern="1200" dirty="0" err="1"/>
            <a:t>doet</a:t>
          </a:r>
          <a:endParaRPr lang="en-BE" sz="2900" kern="1200" dirty="0"/>
        </a:p>
      </dsp:txBody>
      <dsp:txXfrm>
        <a:off x="0" y="3836380"/>
        <a:ext cx="8212137" cy="9956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D193A-E8BE-D541-8C41-A7CF7F0429D1}">
      <dsp:nvSpPr>
        <dsp:cNvPr id="0" name=""/>
        <dsp:cNvSpPr/>
      </dsp:nvSpPr>
      <dsp:spPr>
        <a:xfrm>
          <a:off x="0" y="66031"/>
          <a:ext cx="8170167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/>
            <a:t>Decision</a:t>
          </a:r>
          <a:endParaRPr lang="en-BE" sz="3000" kern="1200"/>
        </a:p>
      </dsp:txBody>
      <dsp:txXfrm>
        <a:off x="35125" y="101156"/>
        <a:ext cx="8099917" cy="649299"/>
      </dsp:txXfrm>
    </dsp:sp>
    <dsp:sp modelId="{56616F58-7F4C-2349-87C8-B532FF320CC9}">
      <dsp:nvSpPr>
        <dsp:cNvPr id="0" name=""/>
        <dsp:cNvSpPr/>
      </dsp:nvSpPr>
      <dsp:spPr>
        <a:xfrm>
          <a:off x="0" y="785581"/>
          <a:ext cx="8170167" cy="15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40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 dirty="0"/>
            <a:t>Diamant</a:t>
          </a:r>
          <a:endParaRPr lang="en-B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1 flow in</a:t>
          </a:r>
          <a:endParaRPr lang="en-B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Meerdere flows uit</a:t>
          </a:r>
          <a:endParaRPr lang="en-B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Uitgaande flows vaak voorwaardes</a:t>
          </a:r>
          <a:endParaRPr lang="en-BE" sz="2300" kern="1200"/>
        </a:p>
      </dsp:txBody>
      <dsp:txXfrm>
        <a:off x="0" y="785581"/>
        <a:ext cx="8170167" cy="1583549"/>
      </dsp:txXfrm>
    </dsp:sp>
    <dsp:sp modelId="{1EFFA8FF-8834-5247-A9CC-DF901A7CFD6D}">
      <dsp:nvSpPr>
        <dsp:cNvPr id="0" name=""/>
        <dsp:cNvSpPr/>
      </dsp:nvSpPr>
      <dsp:spPr>
        <a:xfrm>
          <a:off x="0" y="2369131"/>
          <a:ext cx="8170167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000" kern="1200"/>
            <a:t>Merge</a:t>
          </a:r>
          <a:endParaRPr lang="en-BE" sz="3000" kern="1200"/>
        </a:p>
      </dsp:txBody>
      <dsp:txXfrm>
        <a:off x="35125" y="2404256"/>
        <a:ext cx="8099917" cy="649299"/>
      </dsp:txXfrm>
    </dsp:sp>
    <dsp:sp modelId="{8BBDDEF5-6AF1-C347-9B1A-B701526C4DED}">
      <dsp:nvSpPr>
        <dsp:cNvPr id="0" name=""/>
        <dsp:cNvSpPr/>
      </dsp:nvSpPr>
      <dsp:spPr>
        <a:xfrm>
          <a:off x="0" y="3088681"/>
          <a:ext cx="8170167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40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 dirty="0"/>
            <a:t>Diamant</a:t>
          </a:r>
          <a:endParaRPr lang="en-B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 dirty="0" err="1"/>
            <a:t>Meerdere</a:t>
          </a:r>
          <a:r>
            <a:rPr lang="fr-BE" sz="2300" kern="1200" dirty="0"/>
            <a:t> </a:t>
          </a:r>
          <a:r>
            <a:rPr lang="fr-BE" sz="2300" kern="1200" dirty="0" err="1"/>
            <a:t>flows</a:t>
          </a:r>
          <a:r>
            <a:rPr lang="fr-BE" sz="2300" kern="1200" dirty="0"/>
            <a:t> in</a:t>
          </a:r>
          <a:endParaRPr lang="en-B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1 flow uit</a:t>
          </a:r>
          <a:endParaRPr lang="en-B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/>
            <a:t>1 of meerdere inkomende flows </a:t>
          </a:r>
          <a:endParaRPr lang="en-B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2300" kern="1200" dirty="0" err="1"/>
            <a:t>Moeten</a:t>
          </a:r>
          <a:r>
            <a:rPr lang="fr-BE" sz="2300" kern="1200" dirty="0"/>
            <a:t> </a:t>
          </a:r>
          <a:r>
            <a:rPr lang="fr-BE" sz="2300" kern="1200" dirty="0" err="1"/>
            <a:t>voldaan</a:t>
          </a:r>
          <a:r>
            <a:rPr lang="fr-BE" sz="2300" kern="1200" dirty="0"/>
            <a:t> </a:t>
          </a:r>
          <a:r>
            <a:rPr lang="fr-BE" sz="2300" kern="1200" dirty="0" err="1"/>
            <a:t>zijn</a:t>
          </a:r>
          <a:r>
            <a:rPr lang="fr-BE" sz="2300" kern="1200" dirty="0"/>
            <a:t> om </a:t>
          </a:r>
          <a:r>
            <a:rPr lang="fr-BE" sz="2300" kern="1200" dirty="0" err="1"/>
            <a:t>verder</a:t>
          </a:r>
          <a:r>
            <a:rPr lang="fr-BE" sz="2300" kern="1200" dirty="0"/>
            <a:t> te </a:t>
          </a:r>
          <a:r>
            <a:rPr lang="fr-BE" sz="2300" kern="1200" dirty="0" err="1"/>
            <a:t>kunnen</a:t>
          </a:r>
          <a:endParaRPr lang="en-BE" sz="2300" kern="1200" dirty="0"/>
        </a:p>
      </dsp:txBody>
      <dsp:txXfrm>
        <a:off x="0" y="3088681"/>
        <a:ext cx="8170167" cy="1987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5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6" name="AutoShape 1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3884613" y="0"/>
            <a:ext cx="2957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0" name="Rectangle 1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51363" cy="34083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1281" name="Rectangle 17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5763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BE" altLang="nl-BE"/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1283" name="Rectangle 19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1162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196850" algn="r" eaLnBrk="1" hangingPunct="1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FDA61C9C-00A2-45D5-B656-3785C8FEB7C0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A9BA94-6F93-44B1-8F39-F941829CC743}" type="slidenum">
              <a:rPr lang="en-US" altLang="nl-BE"/>
              <a:pPr/>
              <a:t>2</a:t>
            </a:fld>
            <a:endParaRPr lang="en-US" altLang="nl-BE"/>
          </a:p>
        </p:txBody>
      </p:sp>
      <p:sp>
        <p:nvSpPr>
          <p:cNvPr id="30617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C7D192A-724D-4EEC-88FB-ACDF7D82CFD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0617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8C586D9-BD91-4E16-8FAD-EA1A42ED25D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617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95697CE-5CA3-4296-BD06-597F5D4A6C3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618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B6107E6-87B9-47E5-BDE4-54CFDFA31B9C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0618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0618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93827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2A519F-7628-4742-9D56-27CEA768EFC5}" type="slidenum">
              <a:rPr lang="en-US" altLang="nl-BE"/>
              <a:pPr/>
              <a:t>11</a:t>
            </a:fld>
            <a:endParaRPr lang="en-US" altLang="nl-BE"/>
          </a:p>
        </p:txBody>
      </p:sp>
      <p:sp>
        <p:nvSpPr>
          <p:cNvPr id="31334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671DF56-D68E-49A1-92DF-4DAA2B8D77E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334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F91B11A-E2F9-496E-A786-D669213E383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334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370D663-93DD-4386-A204-D89127B0D29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11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334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41189FAE-67EE-47A0-BD48-F198CF019A76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11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3349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2975" y="749300"/>
            <a:ext cx="49974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3350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05100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D44B93-42BC-4FAE-83B4-ECE28B610132}" type="slidenum">
              <a:rPr lang="en-US" altLang="nl-BE"/>
              <a:pPr/>
              <a:t>12</a:t>
            </a:fld>
            <a:endParaRPr lang="en-US" altLang="nl-BE"/>
          </a:p>
        </p:txBody>
      </p:sp>
      <p:sp>
        <p:nvSpPr>
          <p:cNvPr id="31436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D74F2FCD-C0E8-49CE-83F9-7A4DCEF9922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437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BADD086-5353-4AD8-8E15-CAD4B8A0487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437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48A140F-3BC2-4D6C-84EF-B40E69660C9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12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437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22EBF49-E2FD-4E76-90B6-2CA6707C0D4A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12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4373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2975" y="749300"/>
            <a:ext cx="49974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4374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2012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03FCC3-1091-4786-A537-BB2AC9037C8F}" type="slidenum">
              <a:rPr lang="en-US" altLang="nl-BE"/>
              <a:pPr/>
              <a:t>13</a:t>
            </a:fld>
            <a:endParaRPr lang="en-US" altLang="nl-BE"/>
          </a:p>
        </p:txBody>
      </p:sp>
      <p:sp>
        <p:nvSpPr>
          <p:cNvPr id="31539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417FCA7-139C-4F6E-8EA2-55D60AFDCC7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539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BCFB680-90E3-493E-B5F4-65C3674B5A39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539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2A8C6CE-B526-48E6-80CC-4E6630ADF67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539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E9D8839-8D82-4EFA-9D6E-0013F9F779CE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13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5397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2975" y="749300"/>
            <a:ext cx="49974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5398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95809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AA4C17-4FBE-41F8-A744-90F9E1F66EEF}" type="slidenum">
              <a:rPr lang="en-US" altLang="nl-BE"/>
              <a:pPr/>
              <a:t>14</a:t>
            </a:fld>
            <a:endParaRPr lang="en-US" altLang="nl-BE"/>
          </a:p>
        </p:txBody>
      </p:sp>
      <p:sp>
        <p:nvSpPr>
          <p:cNvPr id="31641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46613BD-7AC4-4B11-8B29-B969EC55F5C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641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B6F11753-4E9E-429F-A84A-7B26F11BADC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641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4ABD81C-ABA3-4FC9-A8C3-138439BA4C1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642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04A30A2-D4C1-4C19-A827-856360CB5570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14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6421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2975" y="749300"/>
            <a:ext cx="49974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6422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45535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8AFFBC-0137-4B20-9AE5-C7815F4CCD41}" type="slidenum">
              <a:rPr lang="en-US" altLang="nl-BE"/>
              <a:pPr/>
              <a:t>15</a:t>
            </a:fld>
            <a:endParaRPr lang="en-US" altLang="nl-BE"/>
          </a:p>
        </p:txBody>
      </p:sp>
      <p:sp>
        <p:nvSpPr>
          <p:cNvPr id="31744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B209760-EF95-42B6-9FE9-85B6792741E0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744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67A737E-1FA6-430C-A069-A7E49C0CA30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4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3CF0440-9BC9-422F-8F49-D692227351B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4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E7E17D5-BEFC-48D7-88F4-3A9274E05F9B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15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744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1744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05242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95C05A-7ACC-4D19-B8E9-E9490ED2963C}" type="slidenum">
              <a:rPr lang="en-US" altLang="nl-BE"/>
              <a:pPr/>
              <a:t>16</a:t>
            </a:fld>
            <a:endParaRPr lang="en-US" altLang="nl-BE"/>
          </a:p>
        </p:txBody>
      </p:sp>
      <p:sp>
        <p:nvSpPr>
          <p:cNvPr id="31846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DF8DF99-49CD-42A1-9D82-215508FCB6FB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846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ABA6E7E-6694-4E27-AFE4-719139A1753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846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7EEA3A5-ECE4-4965-A413-D32DECE93F8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84921DBD-843B-460F-9F06-B8A9D73FBC77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16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846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1847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08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24D422-476B-4906-AF8B-033AE00D8FCE}" type="slidenum">
              <a:rPr lang="en-US" altLang="nl-BE"/>
              <a:pPr/>
              <a:t>17</a:t>
            </a:fld>
            <a:endParaRPr lang="en-US" altLang="nl-BE"/>
          </a:p>
        </p:txBody>
      </p:sp>
      <p:sp>
        <p:nvSpPr>
          <p:cNvPr id="31948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9E41895-0A65-495B-96DB-0FA436AF20E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949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E58FD4A-6C20-4D29-B108-D503063701B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49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82E962B-2C6C-4292-9F78-CD92B444A40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949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BECA6207-6995-4141-8ACE-75F0F5F8DBA2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17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949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1949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49801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47866B-E7B8-43C5-8DA0-F2ECD7830F59}" type="slidenum">
              <a:rPr lang="en-US" altLang="nl-BE"/>
              <a:pPr/>
              <a:t>18</a:t>
            </a:fld>
            <a:endParaRPr lang="en-US" altLang="nl-BE"/>
          </a:p>
        </p:txBody>
      </p:sp>
      <p:sp>
        <p:nvSpPr>
          <p:cNvPr id="32051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07FE8838-4523-48C5-807D-0D94F5F00CF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2051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E3982FAF-AC1D-4827-9FEE-FEEAFBC8F60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051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39C22B3-C2B5-4939-8A0B-FAC94966FF5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051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DB5CA58F-8259-4B53-ABD3-C6B3626223B0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18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2051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2051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0219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A9BA94-6F93-44B1-8F39-F941829CC743}" type="slidenum">
              <a:rPr lang="en-US" altLang="nl-BE"/>
              <a:pPr/>
              <a:t>3</a:t>
            </a:fld>
            <a:endParaRPr lang="en-US" altLang="nl-BE"/>
          </a:p>
        </p:txBody>
      </p:sp>
      <p:sp>
        <p:nvSpPr>
          <p:cNvPr id="30617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C7D192A-724D-4EEC-88FB-ACDF7D82CFDC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0617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38C586D9-BD91-4E16-8FAD-EA1A42ED25D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617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95697CE-5CA3-4296-BD06-597F5D4A6C3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618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7B6107E6-87B9-47E5-BDE4-54CFDFA31B9C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0618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0618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8194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C00F20-E889-49AF-85BA-1A6160A667E5}" type="slidenum">
              <a:rPr lang="en-US" altLang="nl-BE"/>
              <a:pPr/>
              <a:t>4</a:t>
            </a:fld>
            <a:endParaRPr lang="en-US" altLang="nl-BE"/>
          </a:p>
        </p:txBody>
      </p:sp>
      <p:sp>
        <p:nvSpPr>
          <p:cNvPr id="3072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A23DBEA-AFE3-41CC-A973-8C3614348E1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072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46DA394-7F41-4B52-8241-0687ECC3E0A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B85A0AC-E0AC-4DE9-81AB-3881CDFACA3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4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0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577A566-B654-4262-9223-8FF39A16AEF8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4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0720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7996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C00F20-E889-49AF-85BA-1A6160A667E5}" type="slidenum">
              <a:rPr lang="en-US" altLang="nl-BE"/>
              <a:pPr/>
              <a:t>5</a:t>
            </a:fld>
            <a:endParaRPr lang="en-US" altLang="nl-BE"/>
          </a:p>
        </p:txBody>
      </p:sp>
      <p:sp>
        <p:nvSpPr>
          <p:cNvPr id="30720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A23DBEA-AFE3-41CC-A973-8C3614348E16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0720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46DA394-7F41-4B52-8241-0687ECC3E0A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0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7B85A0AC-E0AC-4DE9-81AB-3881CDFACA3E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5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0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C577A566-B654-4262-9223-8FF39A16AEF8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5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07206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36463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C92F98-C41C-4D55-BD07-89FCC27126DE}" type="slidenum">
              <a:rPr lang="en-US" altLang="nl-BE"/>
              <a:pPr/>
              <a:t>6</a:t>
            </a:fld>
            <a:endParaRPr lang="en-US" altLang="nl-BE"/>
          </a:p>
        </p:txBody>
      </p:sp>
      <p:sp>
        <p:nvSpPr>
          <p:cNvPr id="308225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49525A6-8420-4C22-8F9B-184CA67013F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08226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39D806F-CF3D-49BA-B7AB-6F1CA33A864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8227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E985C2F-6A79-4B56-AB69-8B93A035A62F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6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8228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4F44863-D5F2-41D3-83E8-B45E0DA86E80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6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08230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5710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26E58-5141-4682-A535-47F6187F610F}" type="slidenum">
              <a:rPr lang="en-US" altLang="nl-BE"/>
              <a:pPr/>
              <a:t>7</a:t>
            </a:fld>
            <a:endParaRPr lang="en-US" altLang="nl-BE"/>
          </a:p>
        </p:txBody>
      </p:sp>
      <p:sp>
        <p:nvSpPr>
          <p:cNvPr id="309249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C8019C70-7CA3-42BF-893F-26A4FFD9BBC7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09250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2EF60A7-A750-4639-912E-F12292E42B94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251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6295F4D-4F7E-4668-BECD-A14B65381AA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7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252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525159C3-59DC-448F-9ABD-F04A031B5B2F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7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09253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09254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89456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C53189-EEAD-4992-96D8-B37D7B4C1F72}" type="slidenum">
              <a:rPr lang="en-US" altLang="nl-BE"/>
              <a:pPr/>
              <a:t>8</a:t>
            </a:fld>
            <a:endParaRPr lang="en-US" altLang="nl-BE"/>
          </a:p>
        </p:txBody>
      </p:sp>
      <p:sp>
        <p:nvSpPr>
          <p:cNvPr id="310273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512FB3C1-0AC9-43A9-8F94-6DEE88949EBA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0274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97C8090E-BA06-4FAA-863F-3252CD54883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0275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6F4C6BFF-2768-4F3F-94BF-B922AD4A9372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8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0276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E3897BE4-8AF8-4D12-839C-C7338B783BB0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8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0277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10278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6948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A204EB-2628-4CCB-B855-D57BCE5B3016}" type="slidenum">
              <a:rPr lang="en-US" altLang="nl-BE"/>
              <a:pPr/>
              <a:t>9</a:t>
            </a:fld>
            <a:endParaRPr lang="en-US" altLang="nl-BE"/>
          </a:p>
        </p:txBody>
      </p:sp>
      <p:sp>
        <p:nvSpPr>
          <p:cNvPr id="311297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4E4F66B5-21AE-49B0-8D2E-17B8C3FE36F1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1298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AC657F0C-1111-4316-A47A-A6DB1BCFA89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1299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1B247396-D7B4-4F0C-A143-10CCB038722D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9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1300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A5C22B84-EA18-42D6-9EA1-679E999E0A29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9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1301" name="Text Box 5"/>
          <p:cNvSpPr txBox="1">
            <a:spLocks noChangeArrowheads="1"/>
          </p:cNvSpPr>
          <p:nvPr/>
        </p:nvSpPr>
        <p:spPr bwMode="auto">
          <a:xfrm>
            <a:off x="1147763" y="749300"/>
            <a:ext cx="4587875" cy="3748088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11302" name="Rectangle 6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8975" y="4748213"/>
            <a:ext cx="5500688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2975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83C7CB-8272-40AA-89C0-034855C99CFA}" type="slidenum">
              <a:rPr lang="en-US" altLang="nl-BE"/>
              <a:pPr/>
              <a:t>10</a:t>
            </a:fld>
            <a:endParaRPr lang="en-US" altLang="nl-BE"/>
          </a:p>
        </p:txBody>
      </p:sp>
      <p:sp>
        <p:nvSpPr>
          <p:cNvPr id="312321" name="Text Box 1"/>
          <p:cNvSpPr txBox="1">
            <a:spLocks noChangeArrowheads="1"/>
          </p:cNvSpPr>
          <p:nvPr/>
        </p:nvSpPr>
        <p:spPr bwMode="auto">
          <a:xfrm>
            <a:off x="3898900" y="9493250"/>
            <a:ext cx="2968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26CBBCB8-EF55-4B8E-8B69-7BEFB7D14798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  <a:cs typeface="Lucida Sans Unicode" panose="020B0602030504020204" pitchFamily="34" charset="0"/>
            </a:endParaRPr>
          </a:p>
        </p:txBody>
      </p:sp>
      <p:sp>
        <p:nvSpPr>
          <p:cNvPr id="312322" name="Text Box 2"/>
          <p:cNvSpPr txBox="1">
            <a:spLocks noChangeArrowheads="1"/>
          </p:cNvSpPr>
          <p:nvPr/>
        </p:nvSpPr>
        <p:spPr bwMode="auto">
          <a:xfrm>
            <a:off x="3898900" y="9493250"/>
            <a:ext cx="29765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8D549957-939A-496C-B4D2-7169188E3F93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2323" name="Text Box 3"/>
          <p:cNvSpPr txBox="1">
            <a:spLocks noChangeArrowheads="1"/>
          </p:cNvSpPr>
          <p:nvPr/>
        </p:nvSpPr>
        <p:spPr bwMode="auto">
          <a:xfrm>
            <a:off x="3898900" y="9493250"/>
            <a:ext cx="298132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01613"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fld id="{FD3FDE33-186E-4E06-9076-53EBF175CF65}" type="slidenum">
              <a:rPr lang="en-US" altLang="nl-BE" sz="9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buClrTx/>
                <a:buFontTx/>
                <a:buNone/>
              </a:pPr>
              <a:t>10</a:t>
            </a:fld>
            <a:endParaRPr lang="en-US" altLang="nl-BE" sz="9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2324" name="Text Box 4"/>
          <p:cNvSpPr txBox="1">
            <a:spLocks noChangeArrowheads="1"/>
          </p:cNvSpPr>
          <p:nvPr/>
        </p:nvSpPr>
        <p:spPr bwMode="auto">
          <a:xfrm>
            <a:off x="3898900" y="9493250"/>
            <a:ext cx="298291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fld id="{4E1AC9E2-F1A2-4999-B3E5-AD88343BBD74}" type="slidenum">
              <a:rPr lang="en-GB" altLang="nl-BE" sz="9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10</a:t>
            </a:fld>
            <a:endParaRPr lang="en-GB" altLang="nl-BE" sz="900">
              <a:solidFill>
                <a:srgbClr val="000000"/>
              </a:solidFill>
            </a:endParaRPr>
          </a:p>
        </p:txBody>
      </p:sp>
      <p:sp>
        <p:nvSpPr>
          <p:cNvPr id="312325" name="Rectangle 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2975" y="749300"/>
            <a:ext cx="4997450" cy="3748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2326" name="Rectangle 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975" y="4748213"/>
            <a:ext cx="5505450" cy="4497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1830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7C766C4-5108-47D0-90A0-B14BCC2CBB0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0269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5A37EE-5BDB-49F7-BC59-3F73E9DE24F3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25259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2A867F6-B487-4860-B237-4D9969ED6AF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01255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0764F-51EB-45B7-A7FD-4EB60E1895D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3579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077267-18B1-430D-B2DA-AF3D1FF54BC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18020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A11AF4-AAA1-4BBC-A80F-CD8881186D5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6512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114632F-DA9C-4960-9B43-161E7CF6DAB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29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04C17E-8FD9-4187-A246-97E2710C21A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3186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85B2102-1D15-438D-82A9-B705330F0F0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6111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10FA8D-378D-4829-B20D-6154F2E09C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93196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E8DEA5-CCB3-4403-9860-AF0BA66E607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121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C960411-46B6-43AD-AE1D-0FDFB0D1E0C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83829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057C557-FDFF-4115-B539-1C522E8F001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86429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B21C115-C9A8-406B-9A2E-2B3D8063A55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264430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13C0769-5A51-4964-B72F-242404297E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59699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3BC429B-5BC1-4B54-B807-F7647555B2D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9454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714ECA-4D84-4F19-8A4C-A86D24CA392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57891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DAB63A8-D0C5-466F-9A53-6BF65D2D3A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09496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DF8AF3-2798-48CB-97D6-7F98ADDE18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63165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7565AE-2E7D-4B22-BE4E-056563AA67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4344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670072D-3618-473D-825D-1E7077B802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041173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DC7F45-4E24-425C-96E1-AE724D28791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7352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58032-6D56-4AE0-A923-D7CAF7080A2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102958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311A8A8-44DB-49CF-8FBF-8D7B52E9299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860574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BBD9364-49F5-492D-BB8B-F058B2B9D042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309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957A9AB-03DB-489C-9625-4A34924241E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10541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3A7EA07-2676-4A1E-B4EB-0FDEE5A20C3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172189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28C0F5-959E-4135-B6C8-5C7F88D7D8D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50113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65DF91D-E679-483E-A77A-8C887813030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96008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491DF7-6C5D-4BF7-9587-AB372E2BCF07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888309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E5ECFB4-EB10-4C1F-9564-24467628C8F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96091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0FD33C9-17CC-40E5-8DDC-FA416154E89D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14185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DC141A2-AE51-4E99-A24D-CAF52458FCE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7839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A859C7A-E507-4D9C-AE40-0CFFF9648AD0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085362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912EAEB-AD61-4C10-B160-7C92D4F926F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85474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FAB8DB2-B600-4630-81EE-E0E6BEA95C9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1611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6E2B809-989A-4BB6-A854-310978AEC67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3427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819A9B3-4EF7-46D7-9311-5629071F843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290989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8757A6B-5BBE-400B-B25E-30EB1C20B16B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796148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7D8A050-4998-436B-ABDD-6FAAD7C0328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510161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E25FCE-4FBF-45FC-BE28-47ADFDD4956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21740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CE92D0A-BCFD-40CA-A54B-9D1B6792C654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493638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4D0F66-2BC1-4F79-9046-86A0C6D003B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19256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6BAFBCA-310A-4BD4-886B-E41625E60F1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2229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E27155-CED3-4F3A-8073-FF75D799309C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59640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02C85EE-BC4B-4FB1-8868-58E6FC08942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342460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2A68E5B-C2A6-4172-B3EB-8D491E222B7F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374659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7FE9B68-54AD-4DCA-B5D5-5F4B88AB717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633230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C2BB9C2-49EC-495E-8630-EC56E1284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332925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2AB9844-FA48-4D7E-AA96-0C5760119F11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560350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833D28-F3FB-488D-A2FE-4DF621817F29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64355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56909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57214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267014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588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35828E9-42A9-41EF-B1CC-C3E13FFC8B68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900583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50523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36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701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82322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011355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264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855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6279F2CA-7313-449A-AC08-C66D04DD6ED3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8059082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A8CADAF-D7AA-47B1-95BC-AEA7612ADCC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405023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D9DF120-7944-45FB-B19A-02AE5EDFFDE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6800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916E6FD-C35F-4746-B703-887FB87E88C5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2899581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571BC86-2D3D-45B3-8AAB-C556F2BE55A8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268667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360E08C9-AC11-4FDE-9866-018DE7EC1E3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785267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A4693FE4-4371-4BB3-BCB4-71439C5F7A92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876732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71687994-A12C-43F9-8BA2-D4C28D817881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48066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C5E8B02-0701-40B0-945C-A39725CD17D6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762840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9987BA5A-3B4F-440F-B88F-4D77CE7ACECD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703772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42AAD542-057A-45B7-9AF7-6D4B288F527A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64467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2F2089E4-4E0E-43E9-B359-0227FB39DF9C}" type="slidenum">
              <a:rPr lang="nl-NL" altLang="nl-BE"/>
              <a:pPr/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648787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1" y="2"/>
            <a:ext cx="914400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1116281"/>
            <a:ext cx="5572496" cy="1707677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3029798"/>
            <a:ext cx="5572496" cy="91652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14" y="3141682"/>
            <a:ext cx="3111335" cy="3716317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249" y="5986559"/>
            <a:ext cx="59658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46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15/03/2021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E10E-A10B-4E3D-8CC9-C9D12D987CF9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24625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402A5C1-75B4-46C7-8C7C-4C520D52F536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43363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5" b="11825"/>
          <a:stretch/>
        </p:blipFill>
        <p:spPr>
          <a:xfrm>
            <a:off x="-1" y="2"/>
            <a:ext cx="9144002" cy="68579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1683"/>
            <a:ext cx="3111335" cy="3716317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249" y="5986559"/>
            <a:ext cx="596589" cy="36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870857"/>
            <a:ext cx="5577326" cy="1953955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3032902"/>
            <a:ext cx="5577326" cy="98180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6356351"/>
            <a:ext cx="8142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11AC3D-35AF-4E20-B22C-0BED418928E8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433119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53331"/>
            <a:ext cx="38862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53331"/>
            <a:ext cx="38862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15/03/2021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0D218-8C31-48AC-AA37-3F83A502A3DE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3748536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543857"/>
            <a:ext cx="7886700" cy="6007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56067"/>
            <a:ext cx="3868340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94597"/>
            <a:ext cx="3868340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56067"/>
            <a:ext cx="3887391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94597"/>
            <a:ext cx="3887391" cy="34787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15/03/2021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450C-6D80-47C7-8B1C-06FA20405DDA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9126408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15/03/2021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D439-5190-418E-BBD3-65242296D135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772064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15/03/2021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D3043-5B8B-4E5F-8426-7AE631F42B04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988930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543856"/>
            <a:ext cx="2949178" cy="102618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3857"/>
            <a:ext cx="4629150" cy="53171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39892"/>
            <a:ext cx="2949178" cy="422909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15/03/2021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B0B1-5146-495A-A5E4-C517EB14E111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3031095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543857"/>
            <a:ext cx="2949178" cy="93660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3857"/>
            <a:ext cx="4629150" cy="53171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6713"/>
            <a:ext cx="2949178" cy="422227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15/03/2021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A0692-4F44-4F9B-8C32-8D5A8770EB1B}" type="slidenum">
              <a:rPr lang="nl-BE" altLang="nl-BE" smtClean="0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015931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606005-8F8D-4376-881F-5E959C52DD5E}" type="slidenum">
              <a:rPr lang="nl-BE" altLang="nl-BE"/>
              <a:pPr/>
              <a:t>‹#›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91993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356350"/>
            <a:ext cx="21193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1296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AF2DC41B-5580-4A3A-B7D3-887BD7D3224B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902450" y="6356350"/>
            <a:ext cx="211296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C0E5D318-DEE4-4B04-9C68-29C1ECE8CEBE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 b="2888"/>
          <a:stretch>
            <a:fillRect/>
          </a:stretch>
        </p:blipFill>
        <p:spPr bwMode="auto">
          <a:xfrm>
            <a:off x="0" y="-11113"/>
            <a:ext cx="9144000" cy="689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429" b="28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10400" y="6475413"/>
            <a:ext cx="21129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5B11EB95-E7EB-4A35-B9A4-67320C3C456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10400" y="6475413"/>
            <a:ext cx="21129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ABF3CCBA-B351-492D-BA7F-6EA14F025745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875463" y="6356350"/>
            <a:ext cx="2112962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657C7ACA-2F6F-42A7-8ADF-1BA96507F0D4}" type="slidenum">
              <a:rPr lang="nl-BE" altLang="nl-BE"/>
              <a:pPr/>
              <a:t>‹#›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title text format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Click to edit the outline text format</a:t>
            </a:r>
          </a:p>
          <a:p>
            <a:pPr lvl="1"/>
            <a:r>
              <a:rPr lang="en-GB" altLang="nl-BE"/>
              <a:t>Second Outline Level</a:t>
            </a:r>
          </a:p>
          <a:p>
            <a:pPr lvl="2"/>
            <a:r>
              <a:rPr lang="en-GB" altLang="nl-BE"/>
              <a:t>Third Outline Level</a:t>
            </a:r>
          </a:p>
          <a:p>
            <a:pPr lvl="3"/>
            <a:r>
              <a:rPr lang="en-GB" altLang="nl-BE"/>
              <a:t>Fourth Outline Level</a:t>
            </a:r>
          </a:p>
          <a:p>
            <a:pPr lvl="4"/>
            <a:r>
              <a:rPr lang="en-GB" altLang="nl-BE"/>
              <a:t>Fifth Outline Level</a:t>
            </a:r>
          </a:p>
          <a:p>
            <a:pPr lvl="4"/>
            <a:r>
              <a:rPr lang="en-GB" altLang="nl-BE"/>
              <a:t>Sixth Outline Level</a:t>
            </a:r>
          </a:p>
          <a:p>
            <a:pPr lvl="4"/>
            <a:r>
              <a:rPr lang="en-GB" altLang="nl-BE"/>
              <a:t>Seventh Outline Level</a:t>
            </a:r>
          </a:p>
          <a:p>
            <a:pPr lvl="4"/>
            <a:r>
              <a:rPr lang="en-GB" altLang="nl-BE"/>
              <a:t>Eighth Outline Level</a:t>
            </a:r>
          </a:p>
          <a:p>
            <a:pPr lvl="4"/>
            <a:r>
              <a:rPr lang="en-GB" altLang="nl-BE"/>
              <a:t>Ninth Outline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12963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1200">
                <a:solidFill>
                  <a:srgbClr val="929292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r>
              <a:rPr lang="nl-NL" altLang="nl-BE"/>
              <a:t>© </a:t>
            </a:r>
            <a:r>
              <a:rPr lang="nl-NL" altLang="nl-BE" b="1"/>
              <a:t>artesis</a:t>
            </a:r>
            <a:r>
              <a:rPr lang="nl-NL" altLang="nl-BE"/>
              <a:t> 2008 | </a:t>
            </a:r>
            <a:fld id="{CDCDDA67-510B-4C46-9474-6750A94A41E6}" type="slidenum">
              <a:rPr lang="nl-NL" altLang="nl-BE"/>
              <a:pPr/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3F3F3F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3F3F3F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F3F3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3F3F3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3F3F3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3F3F3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43857"/>
            <a:ext cx="7886700" cy="600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53331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1" y="6356351"/>
            <a:ext cx="724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15/03/2021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6" y="6356351"/>
            <a:ext cx="51479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6356351"/>
            <a:ext cx="814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C41B-5580-4A3A-B7D3-887BD7D3224B}" type="slidenum">
              <a:rPr lang="nl-BE" altLang="nl-BE" smtClean="0"/>
              <a:pPr/>
              <a:t>‹#›</a:t>
            </a:fld>
            <a:endParaRPr lang="nl-BE" alt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70841"/>
            <a:ext cx="1498060" cy="17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B44457E-357F-EF4E-BA8F-43239FA50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327" y="2426516"/>
            <a:ext cx="3305101" cy="33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nl-BE" sz="1200" dirty="0">
              <a:solidFill>
                <a:srgbClr val="FFFFFF"/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5B76BC-8759-F54E-BD68-0B7A700D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53" y="2202770"/>
            <a:ext cx="4186075" cy="62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2700">
              <a:solidFill>
                <a:schemeClr val="bg1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8F0A5DF-13AA-8D49-88C4-58060EFE8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123" y="3439810"/>
            <a:ext cx="2700338" cy="73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ts val="380"/>
              </a:spcBef>
              <a:buClrTx/>
            </a:pPr>
            <a:endParaRPr lang="nl-BE" altLang="nl-BE" sz="210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5F87A04-C425-BC46-BCD9-5EB3D9D1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168" y="4401109"/>
            <a:ext cx="1549748" cy="47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7969" tIns="18985" rIns="37969" bIns="18985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3F3F3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296"/>
              </a:spcBef>
              <a:buClrTx/>
            </a:pPr>
            <a:r>
              <a:rPr lang="nl-BE" altLang="nl-BE" sz="105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Koen Van Eyken</a:t>
            </a:r>
          </a:p>
          <a:p>
            <a:pPr eaLnBrk="1" hangingPunct="1">
              <a:lnSpc>
                <a:spcPct val="90000"/>
              </a:lnSpc>
              <a:spcBef>
                <a:spcPts val="296"/>
              </a:spcBef>
              <a:buClrTx/>
            </a:pPr>
            <a:endParaRPr lang="nl-BE" altLang="nl-BE" sz="1050">
              <a:solidFill>
                <a:srgbClr val="CCCC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C17DD0-F3F2-7B44-8FEB-35CD00F8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6436" y="2295839"/>
            <a:ext cx="4627315" cy="720427"/>
          </a:xfrm>
        </p:spPr>
        <p:txBody>
          <a:bodyPr/>
          <a:lstStyle/>
          <a:p>
            <a:r>
              <a:rPr lang="nl-BE" altLang="nl-BE" sz="3300"/>
              <a:t>Software</a:t>
            </a:r>
            <a:r>
              <a:rPr lang="nl-BE" altLang="nl-BE" sz="3600"/>
              <a:t> </a:t>
            </a:r>
            <a:r>
              <a:rPr lang="nl-BE" altLang="nl-BE" sz="3300"/>
              <a:t>analyse</a:t>
            </a:r>
            <a:br>
              <a:rPr lang="nl-BE" altLang="nl-BE" sz="3600"/>
            </a:br>
            <a:endParaRPr lang="en-BE" sz="360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FC4D4-4B78-ED4C-B8EC-0B4864A0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2805952"/>
            <a:ext cx="8712968" cy="386658"/>
          </a:xfrm>
        </p:spPr>
        <p:txBody>
          <a:bodyPr/>
          <a:lstStyle/>
          <a:p>
            <a:r>
              <a:rPr lang="nl-BE" altLang="nl-BE" sz="6000" dirty="0">
                <a:solidFill>
                  <a:srgbClr val="FFFFFF"/>
                </a:solidFill>
              </a:rPr>
              <a:t>Activiteitsdiagrammen</a:t>
            </a:r>
            <a:endParaRPr lang="en-BE" sz="5400" dirty="0"/>
          </a:p>
        </p:txBody>
      </p:sp>
    </p:spTree>
    <p:extLst>
      <p:ext uri="{BB962C8B-B14F-4D97-AF65-F5344CB8AC3E}">
        <p14:creationId xmlns:p14="http://schemas.microsoft.com/office/powerpoint/2010/main" val="2871962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ext Box 1"/>
          <p:cNvSpPr txBox="1">
            <a:spLocks noChangeArrowheads="1"/>
          </p:cNvSpPr>
          <p:nvPr/>
        </p:nvSpPr>
        <p:spPr bwMode="auto">
          <a:xfrm>
            <a:off x="722312" y="280745"/>
            <a:ext cx="7699375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fr-BE" altLang="nl-BE" sz="2600" dirty="0">
                <a:solidFill>
                  <a:srgbClr val="C0504D"/>
                </a:solidFill>
              </a:rPr>
              <a:t>– Wat 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F56D290-C7B2-1242-93FD-8370CB16F8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25038"/>
              </p:ext>
            </p:extLst>
          </p:nvPr>
        </p:nvGraphicFramePr>
        <p:xfrm>
          <a:off x="722313" y="1328738"/>
          <a:ext cx="8212137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402" y="1628800"/>
            <a:ext cx="737522" cy="53170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3640" y="2936599"/>
            <a:ext cx="563420" cy="492401"/>
          </a:xfrm>
          <a:prstGeom prst="rect">
            <a:avLst/>
          </a:prstGeom>
        </p:spPr>
      </p:pic>
      <p:sp>
        <p:nvSpPr>
          <p:cNvPr id="4" name="Afgeronde rechthoek 3"/>
          <p:cNvSpPr/>
          <p:nvPr/>
        </p:nvSpPr>
        <p:spPr bwMode="auto">
          <a:xfrm>
            <a:off x="7875890" y="3939246"/>
            <a:ext cx="952034" cy="531702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6" name="Rechte verbindingslijn met pijl 5"/>
          <p:cNvCxnSpPr/>
          <p:nvPr/>
        </p:nvCxnSpPr>
        <p:spPr bwMode="auto">
          <a:xfrm>
            <a:off x="7572924" y="5517232"/>
            <a:ext cx="1224136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10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593746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ext Box 1"/>
          <p:cNvSpPr txBox="1">
            <a:spLocks noChangeArrowheads="1"/>
          </p:cNvSpPr>
          <p:nvPr/>
        </p:nvSpPr>
        <p:spPr bwMode="auto">
          <a:xfrm>
            <a:off x="722313" y="261938"/>
            <a:ext cx="7699375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fr-BE" altLang="nl-BE" sz="2600" dirty="0">
                <a:solidFill>
                  <a:srgbClr val="C0504D"/>
                </a:solidFill>
              </a:rPr>
              <a:t> Activity </a:t>
            </a:r>
            <a:r>
              <a:rPr lang="fr-BE" altLang="nl-BE" sz="2600" dirty="0" err="1">
                <a:solidFill>
                  <a:srgbClr val="C0504D"/>
                </a:solidFill>
              </a:rPr>
              <a:t>Diagram</a:t>
            </a:r>
            <a:r>
              <a:rPr lang="fr-BE" altLang="nl-BE" sz="2600" dirty="0">
                <a:solidFill>
                  <a:srgbClr val="C0504D"/>
                </a:solidFill>
              </a:rPr>
              <a:t> - Fork vs </a:t>
            </a:r>
            <a:r>
              <a:rPr lang="fr-BE" altLang="nl-BE" sz="2600" dirty="0" err="1">
                <a:solidFill>
                  <a:srgbClr val="C0504D"/>
                </a:solidFill>
              </a:rPr>
              <a:t>Join</a:t>
            </a:r>
            <a:endParaRPr lang="fr-BE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77F282-E390-6A48-807F-663076041B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814494"/>
              </p:ext>
            </p:extLst>
          </p:nvPr>
        </p:nvGraphicFramePr>
        <p:xfrm>
          <a:off x="722313" y="1328738"/>
          <a:ext cx="8212137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11</a:t>
            </a:fld>
            <a:endParaRPr lang="nl-BE" alt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007ED-0FC1-844D-95C6-EFFA0FE7DB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120" y="963570"/>
            <a:ext cx="2605947" cy="246543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D9291-CE70-DA41-8F7B-E68CECB9F9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550" y="3670947"/>
            <a:ext cx="2717800" cy="26225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73577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ext Box 1"/>
          <p:cNvSpPr txBox="1">
            <a:spLocks noChangeArrowheads="1"/>
          </p:cNvSpPr>
          <p:nvPr/>
        </p:nvSpPr>
        <p:spPr bwMode="auto">
          <a:xfrm>
            <a:off x="722312" y="261938"/>
            <a:ext cx="7699375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fr-BE" altLang="nl-BE" sz="2600" dirty="0">
                <a:solidFill>
                  <a:srgbClr val="C0504D"/>
                </a:solidFill>
              </a:rPr>
              <a:t>– Wat 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D0CC7A3-D360-5445-8587-9F9FF4A73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997358"/>
              </p:ext>
            </p:extLst>
          </p:nvPr>
        </p:nvGraphicFramePr>
        <p:xfrm>
          <a:off x="323528" y="1184275"/>
          <a:ext cx="8212137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12</a:t>
            </a:fld>
            <a:endParaRPr lang="nl-BE" alt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024" y="902941"/>
            <a:ext cx="4355976" cy="556770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01105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ext Box 1"/>
          <p:cNvSpPr txBox="1">
            <a:spLocks noChangeArrowheads="1"/>
          </p:cNvSpPr>
          <p:nvPr/>
        </p:nvSpPr>
        <p:spPr bwMode="auto">
          <a:xfrm>
            <a:off x="722313" y="249238"/>
            <a:ext cx="7699375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fr-BE" altLang="nl-BE" sz="2600" dirty="0">
                <a:solidFill>
                  <a:srgbClr val="C0504D"/>
                </a:solidFill>
              </a:rPr>
              <a:t> Activity </a:t>
            </a:r>
            <a:r>
              <a:rPr lang="fr-BE" altLang="nl-BE" sz="2600" dirty="0" err="1">
                <a:solidFill>
                  <a:srgbClr val="C0504D"/>
                </a:solidFill>
              </a:rPr>
              <a:t>Diagram</a:t>
            </a:r>
            <a:r>
              <a:rPr lang="fr-BE" altLang="nl-BE" sz="2600" dirty="0">
                <a:solidFill>
                  <a:srgbClr val="C0504D"/>
                </a:solidFill>
              </a:rPr>
              <a:t> – </a:t>
            </a:r>
            <a:r>
              <a:rPr lang="fr-BE" altLang="nl-BE" sz="2600" dirty="0" err="1">
                <a:solidFill>
                  <a:srgbClr val="C0504D"/>
                </a:solidFill>
              </a:rPr>
              <a:t>Decision</a:t>
            </a:r>
            <a:r>
              <a:rPr lang="fr-BE" altLang="nl-BE" sz="2600" dirty="0">
                <a:solidFill>
                  <a:srgbClr val="C0504D"/>
                </a:solidFill>
              </a:rPr>
              <a:t> vs </a:t>
            </a:r>
            <a:r>
              <a:rPr lang="fr-BE" altLang="nl-BE" sz="2600" dirty="0" err="1">
                <a:solidFill>
                  <a:srgbClr val="C0504D"/>
                </a:solidFill>
              </a:rPr>
              <a:t>Merge</a:t>
            </a:r>
            <a:endParaRPr lang="fr-BE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04DD8A3-0C6A-BF43-88C1-880EFA47C4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833339"/>
              </p:ext>
            </p:extLst>
          </p:nvPr>
        </p:nvGraphicFramePr>
        <p:xfrm>
          <a:off x="722313" y="1328738"/>
          <a:ext cx="8170167" cy="5141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85" y="3693320"/>
            <a:ext cx="4086225" cy="1733550"/>
          </a:xfrm>
          <a:prstGeom prst="rect">
            <a:avLst/>
          </a:prstGeom>
          <a:noFill/>
          <a:ln w="9525" cap="flat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1602"/>
            <a:ext cx="4095750" cy="1828800"/>
          </a:xfrm>
          <a:prstGeom prst="rect">
            <a:avLst/>
          </a:prstGeom>
          <a:noFill/>
          <a:ln w="9525" cap="flat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13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60162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ext Box 1"/>
          <p:cNvSpPr txBox="1">
            <a:spLocks noChangeArrowheads="1"/>
          </p:cNvSpPr>
          <p:nvPr/>
        </p:nvSpPr>
        <p:spPr bwMode="auto">
          <a:xfrm>
            <a:off x="687388" y="261938"/>
            <a:ext cx="7699375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fr-BE" altLang="nl-BE" sz="2600" dirty="0">
                <a:solidFill>
                  <a:srgbClr val="C0504D"/>
                </a:solidFill>
              </a:rPr>
              <a:t> </a:t>
            </a:r>
            <a:r>
              <a:rPr lang="fr-BE" altLang="nl-BE" sz="2600" dirty="0" err="1">
                <a:solidFill>
                  <a:srgbClr val="C0504D"/>
                </a:solidFill>
              </a:rPr>
              <a:t>Activiteitsdiagram</a:t>
            </a:r>
            <a:r>
              <a:rPr lang="fr-BE" altLang="nl-BE" sz="2600" dirty="0">
                <a:solidFill>
                  <a:srgbClr val="C0504D"/>
                </a:solidFill>
              </a:rPr>
              <a:t> - </a:t>
            </a:r>
            <a:r>
              <a:rPr lang="fr-BE" altLang="nl-BE" sz="2600" dirty="0" err="1">
                <a:solidFill>
                  <a:srgbClr val="C0504D"/>
                </a:solidFill>
              </a:rPr>
              <a:t>Voorbeeld</a:t>
            </a:r>
            <a:endParaRPr lang="fr-BE" altLang="nl-BE" sz="2600" dirty="0">
              <a:solidFill>
                <a:srgbClr val="C0504D"/>
              </a:solidFill>
            </a:endParaRPr>
          </a:p>
        </p:txBody>
      </p:sp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052383"/>
            <a:ext cx="2897188" cy="562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4388" name="Group 4"/>
          <p:cNvGrpSpPr>
            <a:grpSpLocks/>
          </p:cNvGrpSpPr>
          <p:nvPr/>
        </p:nvGrpSpPr>
        <p:grpSpPr bwMode="auto">
          <a:xfrm>
            <a:off x="2411413" y="2565400"/>
            <a:ext cx="6249987" cy="992188"/>
            <a:chOff x="1519" y="1616"/>
            <a:chExt cx="3937" cy="625"/>
          </a:xfrm>
        </p:grpSpPr>
        <p:sp>
          <p:nvSpPr>
            <p:cNvPr id="144389" name="Rectangle 5"/>
            <p:cNvSpPr>
              <a:spLocks noChangeArrowheads="1"/>
            </p:cNvSpPr>
            <p:nvPr/>
          </p:nvSpPr>
          <p:spPr bwMode="auto">
            <a:xfrm>
              <a:off x="1519" y="1616"/>
              <a:ext cx="2394" cy="625"/>
            </a:xfrm>
            <a:prstGeom prst="rect">
              <a:avLst/>
            </a:prstGeom>
            <a:solidFill>
              <a:srgbClr val="4F81BD">
                <a:alpha val="34000"/>
              </a:srgbClr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4390" name="Text Box 6"/>
            <p:cNvSpPr txBox="1">
              <a:spLocks noChangeArrowheads="1"/>
            </p:cNvSpPr>
            <p:nvPr/>
          </p:nvSpPr>
          <p:spPr bwMode="auto">
            <a:xfrm>
              <a:off x="4014" y="1752"/>
              <a:ext cx="144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fr-BE" altLang="nl-BE">
                  <a:solidFill>
                    <a:srgbClr val="4F81BD"/>
                  </a:solidFill>
                </a:rPr>
                <a:t>Acties worden parallel uitgevoerd</a:t>
              </a:r>
            </a:p>
          </p:txBody>
        </p:sp>
      </p:grpSp>
      <p:grpSp>
        <p:nvGrpSpPr>
          <p:cNvPr id="144391" name="Group 7"/>
          <p:cNvGrpSpPr>
            <a:grpSpLocks/>
          </p:cNvGrpSpPr>
          <p:nvPr/>
        </p:nvGrpSpPr>
        <p:grpSpPr bwMode="auto">
          <a:xfrm>
            <a:off x="611188" y="3716338"/>
            <a:ext cx="4089400" cy="915987"/>
            <a:chOff x="385" y="2341"/>
            <a:chExt cx="2576" cy="577"/>
          </a:xfrm>
        </p:grpSpPr>
        <p:sp>
          <p:nvSpPr>
            <p:cNvPr id="144392" name="Rectangle 8"/>
            <p:cNvSpPr>
              <a:spLocks noChangeArrowheads="1"/>
            </p:cNvSpPr>
            <p:nvPr/>
          </p:nvSpPr>
          <p:spPr bwMode="auto">
            <a:xfrm>
              <a:off x="1791" y="2432"/>
              <a:ext cx="1170" cy="398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4393" name="Text Box 9"/>
            <p:cNvSpPr txBox="1">
              <a:spLocks noChangeArrowheads="1"/>
            </p:cNvSpPr>
            <p:nvPr/>
          </p:nvSpPr>
          <p:spPr bwMode="auto">
            <a:xfrm>
              <a:off x="385" y="2341"/>
              <a:ext cx="1452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fr-BE" altLang="nl-BE">
                  <a:solidFill>
                    <a:srgbClr val="CCCC00"/>
                  </a:solidFill>
                </a:rPr>
                <a:t>Keuze. </a:t>
              </a:r>
            </a:p>
            <a:p>
              <a:pPr>
                <a:buClrTx/>
                <a:buFontTx/>
                <a:buNone/>
              </a:pPr>
              <a:r>
                <a:rPr lang="fr-BE" altLang="nl-BE">
                  <a:solidFill>
                    <a:srgbClr val="CCCC00"/>
                  </a:solidFill>
                </a:rPr>
                <a:t>Ofwel nachtzending, </a:t>
              </a:r>
            </a:p>
            <a:p>
              <a:pPr>
                <a:buClrTx/>
                <a:buFontTx/>
                <a:buNone/>
              </a:pPr>
              <a:r>
                <a:rPr lang="fr-BE" altLang="nl-BE">
                  <a:solidFill>
                    <a:srgbClr val="CCCC00"/>
                  </a:solidFill>
                </a:rPr>
                <a:t>ofwel dagzending</a:t>
              </a:r>
            </a:p>
          </p:txBody>
        </p:sp>
      </p:grpSp>
      <p:grpSp>
        <p:nvGrpSpPr>
          <p:cNvPr id="144394" name="Group 10"/>
          <p:cNvGrpSpPr>
            <a:grpSpLocks/>
          </p:cNvGrpSpPr>
          <p:nvPr/>
        </p:nvGrpSpPr>
        <p:grpSpPr bwMode="auto">
          <a:xfrm>
            <a:off x="3492500" y="5013325"/>
            <a:ext cx="5164138" cy="992188"/>
            <a:chOff x="2200" y="3158"/>
            <a:chExt cx="3253" cy="625"/>
          </a:xfrm>
        </p:grpSpPr>
        <p:sp>
          <p:nvSpPr>
            <p:cNvPr id="144395" name="Rectangle 11"/>
            <p:cNvSpPr>
              <a:spLocks noChangeArrowheads="1"/>
            </p:cNvSpPr>
            <p:nvPr/>
          </p:nvSpPr>
          <p:spPr bwMode="auto">
            <a:xfrm>
              <a:off x="2200" y="3158"/>
              <a:ext cx="1623" cy="625"/>
            </a:xfrm>
            <a:prstGeom prst="rect">
              <a:avLst/>
            </a:prstGeom>
            <a:solidFill>
              <a:srgbClr val="00FF00">
                <a:alpha val="39000"/>
              </a:srgbClr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4396" name="Text Box 12"/>
            <p:cNvSpPr txBox="1">
              <a:spLocks noChangeArrowheads="1"/>
            </p:cNvSpPr>
            <p:nvPr/>
          </p:nvSpPr>
          <p:spPr bwMode="auto">
            <a:xfrm>
              <a:off x="4047" y="3216"/>
              <a:ext cx="140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fr-BE" altLang="nl-BE">
                  <a:solidFill>
                    <a:srgbClr val="33CC33"/>
                  </a:solidFill>
                </a:rPr>
                <a:t>Acties dienen beide </a:t>
              </a:r>
            </a:p>
            <a:p>
              <a:pPr>
                <a:buClrTx/>
                <a:buFontTx/>
                <a:buNone/>
              </a:pPr>
              <a:r>
                <a:rPr lang="fr-BE" altLang="nl-BE">
                  <a:solidFill>
                    <a:srgbClr val="33CC33"/>
                  </a:solidFill>
                </a:rPr>
                <a:t>uitgevoerd te zijn</a:t>
              </a:r>
            </a:p>
          </p:txBody>
        </p:sp>
      </p:grpSp>
      <p:grpSp>
        <p:nvGrpSpPr>
          <p:cNvPr id="144397" name="Group 13"/>
          <p:cNvGrpSpPr>
            <a:grpSpLocks/>
          </p:cNvGrpSpPr>
          <p:nvPr/>
        </p:nvGrpSpPr>
        <p:grpSpPr bwMode="auto">
          <a:xfrm>
            <a:off x="0" y="4652963"/>
            <a:ext cx="4700588" cy="366712"/>
            <a:chOff x="0" y="2931"/>
            <a:chExt cx="2961" cy="231"/>
          </a:xfrm>
        </p:grpSpPr>
        <p:sp>
          <p:nvSpPr>
            <p:cNvPr id="144398" name="Rectangle 14"/>
            <p:cNvSpPr>
              <a:spLocks noChangeArrowheads="1"/>
            </p:cNvSpPr>
            <p:nvPr/>
          </p:nvSpPr>
          <p:spPr bwMode="auto">
            <a:xfrm>
              <a:off x="1791" y="2931"/>
              <a:ext cx="1170" cy="217"/>
            </a:xfrm>
            <a:prstGeom prst="rect">
              <a:avLst/>
            </a:prstGeom>
            <a:solidFill>
              <a:srgbClr val="FF0000">
                <a:alpha val="28999"/>
              </a:srgbClr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44399" name="Text Box 15"/>
            <p:cNvSpPr txBox="1">
              <a:spLocks noChangeArrowheads="1"/>
            </p:cNvSpPr>
            <p:nvPr/>
          </p:nvSpPr>
          <p:spPr bwMode="auto">
            <a:xfrm>
              <a:off x="0" y="2931"/>
              <a:ext cx="181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fr-BE" altLang="nl-BE">
                  <a:solidFill>
                    <a:srgbClr val="FF0000"/>
                  </a:solidFill>
                </a:rPr>
                <a:t>Als 1 van vorige voltooid is</a:t>
              </a:r>
            </a:p>
          </p:txBody>
        </p:sp>
      </p:grp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799906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ext Box 1"/>
          <p:cNvSpPr txBox="1">
            <a:spLocks noChangeArrowheads="1"/>
          </p:cNvSpPr>
          <p:nvPr/>
        </p:nvSpPr>
        <p:spPr bwMode="auto">
          <a:xfrm>
            <a:off x="457200" y="1206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72DA32-5285-0E47-967E-276C4E92D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601878"/>
              </p:ext>
            </p:extLst>
          </p:nvPr>
        </p:nvGraphicFramePr>
        <p:xfrm>
          <a:off x="457200" y="980728"/>
          <a:ext cx="8229600" cy="5272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474142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ext Box 1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F1E4EA-A088-9C43-BFB6-95C2E21C0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577908"/>
              </p:ext>
            </p:extLst>
          </p:nvPr>
        </p:nvGraphicFramePr>
        <p:xfrm>
          <a:off x="456076" y="1196752"/>
          <a:ext cx="8229600" cy="515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16</a:t>
            </a:fld>
            <a:endParaRPr lang="nl-BE" altLang="nl-BE"/>
          </a:p>
        </p:txBody>
      </p:sp>
      <p:pic>
        <p:nvPicPr>
          <p:cNvPr id="2050" name="Picture 2" descr="https://i.imgflip.com/2h8k6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1763"/>
            <a:ext cx="2616225" cy="192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685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ext Box 1"/>
          <p:cNvSpPr txBox="1">
            <a:spLocks noChangeArrowheads="1"/>
          </p:cNvSpPr>
          <p:nvPr/>
        </p:nvSpPr>
        <p:spPr bwMode="auto">
          <a:xfrm>
            <a:off x="457200" y="13652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16FBEB1-55D7-E540-BE8A-68D494B01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796144"/>
              </p:ext>
            </p:extLst>
          </p:nvPr>
        </p:nvGraphicFramePr>
        <p:xfrm>
          <a:off x="179512" y="980728"/>
          <a:ext cx="8856984" cy="531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17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566640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ext Box 1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8395472-086D-EC44-8AA6-E75C0C1269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775720"/>
              </p:ext>
            </p:extLst>
          </p:nvPr>
        </p:nvGraphicFramePr>
        <p:xfrm>
          <a:off x="433388" y="12319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18</a:t>
            </a:fld>
            <a:endParaRPr lang="nl-BE" altLang="nl-BE"/>
          </a:p>
        </p:txBody>
      </p:sp>
      <p:pic>
        <p:nvPicPr>
          <p:cNvPr id="7" name="Picture 4" descr="https://i.imgflip.com/20baiu.jpg">
            <a:extLst>
              <a:ext uri="{FF2B5EF4-FFF2-40B4-BE49-F238E27FC236}">
                <a16:creationId xmlns:a16="http://schemas.microsoft.com/office/drawing/2014/main" id="{F738BDD8-C7D4-744A-B114-A853CD3C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63" y="3421555"/>
            <a:ext cx="4248472" cy="2850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45376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7E0D-307C-A741-B779-C16B00DA7191}"/>
              </a:ext>
            </a:extLst>
          </p:cNvPr>
          <p:cNvSpPr txBox="1"/>
          <p:nvPr/>
        </p:nvSpPr>
        <p:spPr>
          <a:xfrm>
            <a:off x="2385938" y="2510899"/>
            <a:ext cx="4752528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sz="8625"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Vragen</a:t>
            </a:r>
            <a:r>
              <a:rPr lang="en-BE" sz="8625">
                <a:latin typeface="Algerian" pitchFamily="82" charset="77"/>
                <a:ea typeface="Ayuthaya" pitchFamily="2" charset="-34"/>
                <a:cs typeface="Ayuthaya" pitchFamily="2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186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s://i.imgflip.com/20b9g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0648"/>
            <a:ext cx="5328592" cy="6415626"/>
          </a:xfrm>
          <a:prstGeom prst="rect">
            <a:avLst/>
          </a:prstGeom>
          <a:ln w="41275">
            <a:solidFill>
              <a:schemeClr val="accent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2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40057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ext Box 1"/>
          <p:cNvSpPr txBox="1">
            <a:spLocks noChangeArrowheads="1"/>
          </p:cNvSpPr>
          <p:nvPr/>
        </p:nvSpPr>
        <p:spPr bwMode="auto">
          <a:xfrm>
            <a:off x="457200" y="1206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134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223963"/>
            <a:ext cx="87836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4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3311525"/>
            <a:ext cx="18478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4151" name="Text Box 7"/>
          <p:cNvSpPr txBox="1">
            <a:spLocks noChangeArrowheads="1"/>
          </p:cNvSpPr>
          <p:nvPr/>
        </p:nvSpPr>
        <p:spPr bwMode="auto">
          <a:xfrm>
            <a:off x="4752975" y="5851525"/>
            <a:ext cx="3478213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3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615731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ext Box 1"/>
          <p:cNvSpPr txBox="1">
            <a:spLocks noChangeArrowheads="1"/>
          </p:cNvSpPr>
          <p:nvPr/>
        </p:nvSpPr>
        <p:spPr bwMode="auto">
          <a:xfrm>
            <a:off x="457200" y="1206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-590052" y="1263650"/>
            <a:ext cx="973405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2112963" indent="-725488"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371600" indent="-441325"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371600" algn="l"/>
                <a:tab pos="1819275" algn="l"/>
                <a:tab pos="2268538" algn="l"/>
                <a:tab pos="2717800" algn="l"/>
                <a:tab pos="3167063" algn="l"/>
                <a:tab pos="3616325" algn="l"/>
                <a:tab pos="4065588" algn="l"/>
                <a:tab pos="4514850" algn="l"/>
                <a:tab pos="4964113" algn="l"/>
                <a:tab pos="5413375" algn="l"/>
                <a:tab pos="5862638" algn="l"/>
                <a:tab pos="6311900" algn="l"/>
                <a:tab pos="6761163" algn="l"/>
                <a:tab pos="7210425" algn="l"/>
                <a:tab pos="7659688" algn="l"/>
                <a:tab pos="8108950" algn="l"/>
                <a:tab pos="8558213" algn="l"/>
                <a:tab pos="9007475" algn="l"/>
                <a:tab pos="9456738" algn="l"/>
                <a:tab pos="9906000" algn="l"/>
                <a:tab pos="103552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2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Procesgerichte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beschrijving</a:t>
            </a:r>
            <a:r>
              <a:rPr lang="en-GB" altLang="nl-BE" sz="3200" dirty="0">
                <a:solidFill>
                  <a:srgbClr val="000000"/>
                </a:solidFill>
              </a:rPr>
              <a:t> van </a:t>
            </a:r>
            <a:r>
              <a:rPr lang="en-GB" altLang="nl-BE" sz="3200" dirty="0" err="1">
                <a:solidFill>
                  <a:srgbClr val="000000"/>
                </a:solidFill>
              </a:rPr>
              <a:t>deel</a:t>
            </a:r>
            <a:r>
              <a:rPr lang="en-GB" altLang="nl-BE" sz="3200" dirty="0">
                <a:solidFill>
                  <a:srgbClr val="000000"/>
                </a:solidFill>
              </a:rPr>
              <a:t> van </a:t>
            </a:r>
            <a:r>
              <a:rPr lang="en-GB" altLang="nl-BE" sz="3200" dirty="0" err="1">
                <a:solidFill>
                  <a:srgbClr val="000000"/>
                </a:solidFill>
              </a:rPr>
              <a:t>systeem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Werkstroom</a:t>
            </a:r>
            <a:r>
              <a:rPr lang="en-GB" altLang="nl-BE" sz="3200" dirty="0">
                <a:solidFill>
                  <a:srgbClr val="000000"/>
                </a:solidFill>
              </a:rPr>
              <a:t> (workflow) </a:t>
            </a:r>
            <a:r>
              <a:rPr lang="en-GB" altLang="nl-BE" sz="3200" dirty="0" err="1">
                <a:solidFill>
                  <a:srgbClr val="000000"/>
                </a:solidFill>
              </a:rPr>
              <a:t>beschrijven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Kan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activiteiten</a:t>
            </a:r>
            <a:r>
              <a:rPr lang="en-GB" altLang="nl-BE" sz="3200" dirty="0">
                <a:solidFill>
                  <a:srgbClr val="000000"/>
                </a:solidFill>
              </a:rPr>
              <a:t> van </a:t>
            </a:r>
            <a:r>
              <a:rPr lang="en-GB" altLang="nl-BE" sz="3200" dirty="0" err="1">
                <a:solidFill>
                  <a:srgbClr val="000000"/>
                </a:solidFill>
              </a:rPr>
              <a:t>meer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dan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één</a:t>
            </a:r>
            <a:r>
              <a:rPr lang="en-GB" altLang="nl-BE" sz="3200" dirty="0">
                <a:solidFill>
                  <a:srgbClr val="000000"/>
                </a:solidFill>
              </a:rPr>
              <a:t> object </a:t>
            </a:r>
            <a:r>
              <a:rPr lang="en-GB" altLang="nl-BE" sz="3200" dirty="0" err="1">
                <a:solidFill>
                  <a:srgbClr val="000000"/>
                </a:solidFill>
              </a:rPr>
              <a:t>beschrijven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3200" dirty="0">
                <a:solidFill>
                  <a:srgbClr val="000000"/>
                </a:solidFill>
              </a:rPr>
              <a:t>Business </a:t>
            </a:r>
            <a:r>
              <a:rPr lang="en-GB" altLang="nl-BE" sz="3200" dirty="0" err="1">
                <a:solidFill>
                  <a:srgbClr val="000000"/>
                </a:solidFill>
              </a:rPr>
              <a:t>Processen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en</a:t>
            </a:r>
            <a:r>
              <a:rPr lang="en-GB" altLang="nl-BE" sz="3200" dirty="0">
                <a:solidFill>
                  <a:srgbClr val="000000"/>
                </a:solidFill>
              </a:rPr>
              <a:t> workflow </a:t>
            </a:r>
            <a:r>
              <a:rPr lang="en-GB" altLang="nl-BE" sz="3200" dirty="0" err="1">
                <a:solidFill>
                  <a:srgbClr val="000000"/>
                </a:solidFill>
              </a:rPr>
              <a:t>modellering</a:t>
            </a:r>
            <a:endParaRPr lang="en-GB" altLang="nl-BE" sz="3200" dirty="0">
              <a:solidFill>
                <a:srgbClr val="000000"/>
              </a:solidFill>
            </a:endParaRPr>
          </a:p>
          <a:p>
            <a:pPr lvl="2" eaLnBrk="1" hangingPunct="1">
              <a:spcBef>
                <a:spcPts val="450"/>
              </a:spcBef>
              <a:buClrTx/>
              <a:buFont typeface="Arial" panose="020B0604020202020204" pitchFamily="34" charset="0"/>
              <a:buChar char="•"/>
            </a:pPr>
            <a:r>
              <a:rPr lang="en-GB" altLang="nl-BE" sz="3200" dirty="0" err="1">
                <a:solidFill>
                  <a:srgbClr val="000000"/>
                </a:solidFill>
              </a:rPr>
              <a:t>Parallellisme</a:t>
            </a:r>
            <a:r>
              <a:rPr lang="en-GB" altLang="nl-BE" sz="3200" dirty="0">
                <a:solidFill>
                  <a:srgbClr val="000000"/>
                </a:solidFill>
              </a:rPr>
              <a:t> in workflow </a:t>
            </a:r>
            <a:r>
              <a:rPr lang="en-GB" altLang="nl-BE" sz="3200" dirty="0" err="1">
                <a:solidFill>
                  <a:srgbClr val="000000"/>
                </a:solidFill>
              </a:rPr>
              <a:t>modeling</a:t>
            </a:r>
            <a:r>
              <a:rPr lang="en-GB" altLang="nl-BE" sz="3200" dirty="0">
                <a:solidFill>
                  <a:srgbClr val="000000"/>
                </a:solidFill>
              </a:rPr>
              <a:t> </a:t>
            </a:r>
            <a:r>
              <a:rPr lang="en-GB" altLang="nl-BE" sz="3200" dirty="0" err="1">
                <a:solidFill>
                  <a:srgbClr val="000000"/>
                </a:solidFill>
              </a:rPr>
              <a:t>en</a:t>
            </a:r>
            <a:r>
              <a:rPr lang="en-GB" altLang="nl-BE" sz="3200" dirty="0">
                <a:solidFill>
                  <a:srgbClr val="000000"/>
                </a:solidFill>
              </a:rPr>
              <a:t> multi-threaded </a:t>
            </a:r>
            <a:r>
              <a:rPr lang="en-GB" altLang="nl-BE" sz="3200" dirty="0" err="1">
                <a:solidFill>
                  <a:srgbClr val="000000"/>
                </a:solidFill>
              </a:rPr>
              <a:t>systemen</a:t>
            </a:r>
            <a:endParaRPr lang="en-GB" altLang="nl-BE" sz="3200" dirty="0">
              <a:solidFill>
                <a:srgbClr val="000000"/>
              </a:solidFill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4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56962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ext Box 1"/>
          <p:cNvSpPr txBox="1">
            <a:spLocks noChangeArrowheads="1"/>
          </p:cNvSpPr>
          <p:nvPr/>
        </p:nvSpPr>
        <p:spPr bwMode="auto">
          <a:xfrm>
            <a:off x="457200" y="1206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27B1772-E2C2-5544-A57C-F5F5AA1F80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962155"/>
              </p:ext>
            </p:extLst>
          </p:nvPr>
        </p:nvGraphicFramePr>
        <p:xfrm>
          <a:off x="251520" y="1263650"/>
          <a:ext cx="9734051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5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3695276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ext Box 1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r>
              <a:rPr lang="en-GB" altLang="nl-BE" sz="2600" dirty="0">
                <a:solidFill>
                  <a:srgbClr val="C0504D"/>
                </a:solidFill>
              </a:rPr>
              <a:t>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F756006-D37F-5D40-BA35-997E32838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304412"/>
              </p:ext>
            </p:extLst>
          </p:nvPr>
        </p:nvGraphicFramePr>
        <p:xfrm>
          <a:off x="478790" y="980728"/>
          <a:ext cx="8413689" cy="5375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sp>
        <p:nvSpPr>
          <p:cNvPr id="5" name="Afgeronde rechthoek 4"/>
          <p:cNvSpPr/>
          <p:nvPr/>
        </p:nvSpPr>
        <p:spPr bwMode="auto">
          <a:xfrm>
            <a:off x="4716284" y="874713"/>
            <a:ext cx="1584176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nl-BE" dirty="0"/>
              <a:t> Vernietig document</a:t>
            </a:r>
          </a:p>
        </p:txBody>
      </p:sp>
      <p:sp>
        <p:nvSpPr>
          <p:cNvPr id="10" name="Afgeronde rechthoek 9"/>
          <p:cNvSpPr/>
          <p:nvPr/>
        </p:nvSpPr>
        <p:spPr bwMode="auto">
          <a:xfrm>
            <a:off x="4860032" y="3211339"/>
            <a:ext cx="1656184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nl-BE" dirty="0"/>
              <a:t>&lt;&lt;external&gt;&gt;</a:t>
            </a:r>
          </a:p>
          <a:p>
            <a:r>
              <a:rPr lang="nl-BE" dirty="0"/>
              <a:t>Stuur mail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6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925063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ext Box 1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6A84AB-9195-C640-B836-1793D66F44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384943"/>
              </p:ext>
            </p:extLst>
          </p:nvPr>
        </p:nvGraphicFramePr>
        <p:xfrm>
          <a:off x="457200" y="119675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cxnSp>
        <p:nvCxnSpPr>
          <p:cNvPr id="9" name="Rechte verbindingslijn met pijl 8"/>
          <p:cNvCxnSpPr/>
          <p:nvPr/>
        </p:nvCxnSpPr>
        <p:spPr bwMode="auto">
          <a:xfrm>
            <a:off x="4381409" y="1484784"/>
            <a:ext cx="2088232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7</a:t>
            </a:fld>
            <a:endParaRPr lang="nl-BE" altLang="nl-BE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233" y="111320"/>
            <a:ext cx="2276475" cy="1943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Rechte verbindingslijn met pijl 8">
            <a:extLst>
              <a:ext uri="{FF2B5EF4-FFF2-40B4-BE49-F238E27FC236}">
                <a16:creationId xmlns:a16="http://schemas.microsoft.com/office/drawing/2014/main" id="{CAAD213A-57F5-C540-AC64-C4E7FDE5FC34}"/>
              </a:ext>
            </a:extLst>
          </p:cNvPr>
          <p:cNvCxnSpPr/>
          <p:nvPr/>
        </p:nvCxnSpPr>
        <p:spPr bwMode="auto">
          <a:xfrm flipH="1">
            <a:off x="4953281" y="1772816"/>
            <a:ext cx="944488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Rechte verbindingslijn met pijl 8">
            <a:extLst>
              <a:ext uri="{FF2B5EF4-FFF2-40B4-BE49-F238E27FC236}">
                <a16:creationId xmlns:a16="http://schemas.microsoft.com/office/drawing/2014/main" id="{91E890D1-0892-6749-AE6F-2CB2065BE161}"/>
              </a:ext>
            </a:extLst>
          </p:cNvPr>
          <p:cNvCxnSpPr>
            <a:endCxn id="14" idx="1"/>
          </p:cNvCxnSpPr>
          <p:nvPr/>
        </p:nvCxnSpPr>
        <p:spPr bwMode="auto">
          <a:xfrm>
            <a:off x="4814624" y="3896232"/>
            <a:ext cx="585149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078215-ACFD-2641-AA3F-20C3BC20AC18}"/>
              </a:ext>
            </a:extLst>
          </p:cNvPr>
          <p:cNvSpPr/>
          <p:nvPr/>
        </p:nvSpPr>
        <p:spPr>
          <a:xfrm>
            <a:off x="6764233" y="3644229"/>
            <a:ext cx="1751117" cy="504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Punten geven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F8850-1FD5-9240-8F63-8B11C1B921FD}"/>
              </a:ext>
            </a:extLst>
          </p:cNvPr>
          <p:cNvSpPr/>
          <p:nvPr/>
        </p:nvSpPr>
        <p:spPr>
          <a:xfrm>
            <a:off x="5399773" y="3722086"/>
            <a:ext cx="1472153" cy="348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Student_info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75496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CDD9F25-633B-D44D-B6AF-8CEBB2A434E8}"/>
              </a:ext>
            </a:extLst>
          </p:cNvPr>
          <p:cNvSpPr/>
          <p:nvPr/>
        </p:nvSpPr>
        <p:spPr>
          <a:xfrm>
            <a:off x="6737350" y="1336446"/>
            <a:ext cx="360040" cy="420512"/>
          </a:xfrm>
          <a:prstGeom prst="ellipse">
            <a:avLst/>
          </a:prstGeom>
          <a:solidFill>
            <a:srgbClr val="AD0F0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8241" name="Text Box 1"/>
          <p:cNvSpPr txBox="1">
            <a:spLocks noChangeArrowheads="1"/>
          </p:cNvSpPr>
          <p:nvPr/>
        </p:nvSpPr>
        <p:spPr bwMode="auto">
          <a:xfrm>
            <a:off x="468397" y="13652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0982D1-3E95-0D48-9339-1286A4A8E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091678"/>
              </p:ext>
            </p:extLst>
          </p:nvPr>
        </p:nvGraphicFramePr>
        <p:xfrm>
          <a:off x="463257" y="119675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320" y="4648106"/>
            <a:ext cx="1444749" cy="1926332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8</a:t>
            </a:fld>
            <a:endParaRPr lang="nl-BE" altLang="nl-BE"/>
          </a:p>
        </p:txBody>
      </p:sp>
      <p:cxnSp>
        <p:nvCxnSpPr>
          <p:cNvPr id="8" name="Rechte verbindingslijn met pijl 8">
            <a:extLst>
              <a:ext uri="{FF2B5EF4-FFF2-40B4-BE49-F238E27FC236}">
                <a16:creationId xmlns:a16="http://schemas.microsoft.com/office/drawing/2014/main" id="{9816F886-44B5-1D48-9BC8-26172CEE4095}"/>
              </a:ext>
            </a:extLst>
          </p:cNvPr>
          <p:cNvCxnSpPr/>
          <p:nvPr/>
        </p:nvCxnSpPr>
        <p:spPr bwMode="auto">
          <a:xfrm>
            <a:off x="4381409" y="1484784"/>
            <a:ext cx="2088232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72F12B1-E70B-3B47-9BD1-471CA61567BE}"/>
              </a:ext>
            </a:extLst>
          </p:cNvPr>
          <p:cNvSpPr/>
          <p:nvPr/>
        </p:nvSpPr>
        <p:spPr>
          <a:xfrm>
            <a:off x="6490431" y="1393823"/>
            <a:ext cx="354930" cy="216024"/>
          </a:xfrm>
          <a:prstGeom prst="ellipse">
            <a:avLst/>
          </a:prstGeom>
          <a:solidFill>
            <a:srgbClr val="AD0F0A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31614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ext Box 1"/>
          <p:cNvSpPr txBox="1">
            <a:spLocks noChangeArrowheads="1"/>
          </p:cNvSpPr>
          <p:nvPr/>
        </p:nvSpPr>
        <p:spPr bwMode="auto">
          <a:xfrm>
            <a:off x="457200" y="131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nl-BE" sz="2600" dirty="0">
                <a:solidFill>
                  <a:srgbClr val="C0504D"/>
                </a:solidFill>
              </a:rPr>
              <a:t> </a:t>
            </a:r>
            <a:r>
              <a:rPr lang="en-GB" altLang="nl-BE" sz="2600" dirty="0" err="1">
                <a:solidFill>
                  <a:srgbClr val="C0504D"/>
                </a:solidFill>
              </a:rPr>
              <a:t>Activiteitsdiagrammen</a:t>
            </a:r>
            <a:endParaRPr lang="en-GB" altLang="nl-BE" sz="2600" dirty="0">
              <a:solidFill>
                <a:srgbClr val="C0504D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F2E19A0-7F7A-AF4F-8AF7-E97B1A352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077638"/>
              </p:ext>
            </p:extLst>
          </p:nvPr>
        </p:nvGraphicFramePr>
        <p:xfrm>
          <a:off x="285750" y="950739"/>
          <a:ext cx="8606730" cy="540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6737350" y="6470650"/>
            <a:ext cx="24066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endParaRPr lang="en-GB" altLang="nl-BE" sz="1100" dirty="0">
              <a:solidFill>
                <a:srgbClr val="000000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3436" y="97356"/>
            <a:ext cx="1707923" cy="187089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1684" name="Picture 4" descr="Image result for swimlanes pool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89" y="4005064"/>
            <a:ext cx="1944216" cy="1296792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BE2B-33C8-49FC-9814-C3CDAAE67582}" type="slidenum">
              <a:rPr lang="nl-BE" altLang="nl-BE" smtClean="0"/>
              <a:pPr/>
              <a:t>9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7656132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Kantoor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the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B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9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671</Words>
  <Application>Microsoft Macintosh PowerPoint</Application>
  <PresentationFormat>On-screen Show (4:3)</PresentationFormat>
  <Paragraphs>238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Algerian</vt:lpstr>
      <vt:lpstr>Arial</vt:lpstr>
      <vt:lpstr>Calibri</vt:lpstr>
      <vt:lpstr>Century Gothic</vt:lpstr>
      <vt:lpstr>Times New Roman</vt:lpstr>
      <vt:lpstr>Kantoorthema</vt:lpstr>
      <vt:lpstr>Kantoorthema</vt:lpstr>
      <vt:lpstr>Kantoorthema</vt:lpstr>
      <vt:lpstr>Kantoorthema</vt:lpstr>
      <vt:lpstr>Kantoorthema</vt:lpstr>
      <vt:lpstr>Kantoorthema</vt:lpstr>
      <vt:lpstr>Kantoorthema</vt:lpstr>
      <vt:lpstr>1_Kantoorthema</vt:lpstr>
      <vt:lpstr>Software analyse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De Pesseroey Wouter</dc:creator>
  <cp:lastModifiedBy>Van Eyken Koen</cp:lastModifiedBy>
  <cp:revision>63</cp:revision>
  <cp:lastPrinted>2016-11-10T12:44:11Z</cp:lastPrinted>
  <dcterms:created xsi:type="dcterms:W3CDTF">2013-03-08T10:37:44Z</dcterms:created>
  <dcterms:modified xsi:type="dcterms:W3CDTF">2021-03-15T06:27:14Z</dcterms:modified>
</cp:coreProperties>
</file>